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customXml/itemProps137.xml" ContentType="application/vnd.openxmlformats-officedocument.customXmlProperties+xml"/>
  <Override PartName="/customXml/itemProps138.xml" ContentType="application/vnd.openxmlformats-officedocument.customXmlProperties+xml"/>
  <Override PartName="/customXml/itemProps139.xml" ContentType="application/vnd.openxmlformats-officedocument.customXmlProperties+xml"/>
  <Override PartName="/customXml/itemProps140.xml" ContentType="application/vnd.openxmlformats-officedocument.customXmlProperties+xml"/>
  <Override PartName="/customXml/itemProps141.xml" ContentType="application/vnd.openxmlformats-officedocument.customXmlProperties+xml"/>
  <Override PartName="/customXml/itemProps142.xml" ContentType="application/vnd.openxmlformats-officedocument.customXmlProperties+xml"/>
  <Override PartName="/customXml/itemProps143.xml" ContentType="application/vnd.openxmlformats-officedocument.customXmlProperties+xml"/>
  <Override PartName="/customXml/itemProps144.xml" ContentType="application/vnd.openxmlformats-officedocument.customXmlProperties+xml"/>
  <Override PartName="/customXml/itemProps145.xml" ContentType="application/vnd.openxmlformats-officedocument.customXmlProperties+xml"/>
  <Override PartName="/customXml/itemProps146.xml" ContentType="application/vnd.openxmlformats-officedocument.customXmlProperties+xml"/>
  <Override PartName="/customXml/itemProps147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4.xml" ContentType="application/vnd.openxmlformats-officedocument.presentationml.tags+xml"/>
  <Override PartName="/ppt/tags/tag148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handoutMasterIdLst>
    <p:handoutMasterId r:id="rId50"/>
  </p:handoutMasterIdLst>
  <p:sldIdLst>
    <p:sldId id="406" r:id="rId3"/>
    <p:sldId id="360" r:id="rId4"/>
    <p:sldId id="417" r:id="rId5"/>
    <p:sldId id="507" r:id="rId6"/>
    <p:sldId id="525" r:id="rId7"/>
    <p:sldId id="513" r:id="rId9"/>
    <p:sldId id="508" r:id="rId10"/>
    <p:sldId id="510" r:id="rId11"/>
    <p:sldId id="527" r:id="rId12"/>
    <p:sldId id="511" r:id="rId13"/>
    <p:sldId id="512" r:id="rId14"/>
    <p:sldId id="514" r:id="rId15"/>
    <p:sldId id="528" r:id="rId16"/>
    <p:sldId id="515" r:id="rId17"/>
    <p:sldId id="516" r:id="rId18"/>
    <p:sldId id="517" r:id="rId19"/>
    <p:sldId id="518" r:id="rId20"/>
    <p:sldId id="519" r:id="rId21"/>
    <p:sldId id="529" r:id="rId22"/>
    <p:sldId id="534" r:id="rId23"/>
    <p:sldId id="532" r:id="rId24"/>
    <p:sldId id="533" r:id="rId25"/>
    <p:sldId id="535" r:id="rId26"/>
    <p:sldId id="536" r:id="rId27"/>
    <p:sldId id="537" r:id="rId28"/>
    <p:sldId id="538" r:id="rId29"/>
    <p:sldId id="539" r:id="rId30"/>
    <p:sldId id="540" r:id="rId31"/>
    <p:sldId id="530" r:id="rId32"/>
    <p:sldId id="541" r:id="rId33"/>
    <p:sldId id="542" r:id="rId34"/>
    <p:sldId id="544" r:id="rId35"/>
    <p:sldId id="545" r:id="rId36"/>
    <p:sldId id="546" r:id="rId37"/>
    <p:sldId id="547" r:id="rId38"/>
    <p:sldId id="548" r:id="rId39"/>
    <p:sldId id="531" r:id="rId40"/>
    <p:sldId id="522" r:id="rId41"/>
    <p:sldId id="523" r:id="rId42"/>
    <p:sldId id="549" r:id="rId43"/>
    <p:sldId id="550" r:id="rId44"/>
    <p:sldId id="551" r:id="rId45"/>
    <p:sldId id="552" r:id="rId46"/>
    <p:sldId id="553" r:id="rId47"/>
    <p:sldId id="554" r:id="rId48"/>
    <p:sldId id="555" r:id="rId49"/>
  </p:sldIdLst>
  <p:sldSz cx="12192000" cy="6858000"/>
  <p:notesSz cx="6858000" cy="9144000"/>
  <p:custDataLst>
    <p:tags r:id="rId66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FZYanSongS-EB-GB"/>
        <a:ea typeface="FZYanSongS-EB-GB"/>
        <a:cs typeface="FZYanSongS-EB-GB"/>
        <a:sym typeface="FZYanSongS-EB-GB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FZYanSongS-EB-GB"/>
        <a:ea typeface="FZYanSongS-EB-GB"/>
        <a:cs typeface="FZYanSongS-EB-GB"/>
        <a:sym typeface="FZYanSongS-EB-GB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FZYanSongS-EB-GB"/>
        <a:ea typeface="FZYanSongS-EB-GB"/>
        <a:cs typeface="FZYanSongS-EB-GB"/>
        <a:sym typeface="FZYanSongS-EB-GB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FZYanSongS-EB-GB"/>
        <a:ea typeface="FZYanSongS-EB-GB"/>
        <a:cs typeface="FZYanSongS-EB-GB"/>
        <a:sym typeface="FZYanSongS-EB-GB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FZYanSongS-EB-GB"/>
        <a:ea typeface="FZYanSongS-EB-GB"/>
        <a:cs typeface="FZYanSongS-EB-GB"/>
        <a:sym typeface="FZYanSongS-EB-GB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FZYanSongS-EB-GB"/>
        <a:ea typeface="FZYanSongS-EB-GB"/>
        <a:cs typeface="FZYanSongS-EB-GB"/>
        <a:sym typeface="FZYanSongS-EB-GB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FZYanSongS-EB-GB"/>
        <a:ea typeface="FZYanSongS-EB-GB"/>
        <a:cs typeface="FZYanSongS-EB-GB"/>
        <a:sym typeface="FZYanSongS-EB-GB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FZYanSongS-EB-GB"/>
        <a:ea typeface="FZYanSongS-EB-GB"/>
        <a:cs typeface="FZYanSongS-EB-GB"/>
        <a:sym typeface="FZYanSongS-EB-GB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FZYanSongS-EB-GB"/>
        <a:ea typeface="FZYanSongS-EB-GB"/>
        <a:cs typeface="FZYanSongS-EB-GB"/>
        <a:sym typeface="FZYanSongS-EB-GB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FF9A2D"/>
    <a:srgbClr val="BDDAB3"/>
    <a:srgbClr val="161E3B"/>
    <a:srgbClr val="FBDF43"/>
    <a:srgbClr val="FDED42"/>
    <a:srgbClr val="F04238"/>
    <a:srgbClr val="FFB35A"/>
    <a:srgbClr val="19DEA6"/>
    <a:srgbClr val="FFC07A"/>
    <a:srgbClr val="3F96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6" Type="http://schemas.openxmlformats.org/officeDocument/2006/relationships/tags" Target="tags/tag148.xml"/><Relationship Id="rId65" Type="http://schemas.openxmlformats.org/officeDocument/2006/relationships/customXml" Target="../customXml/item11.xml"/><Relationship Id="rId64" Type="http://schemas.openxmlformats.org/officeDocument/2006/relationships/customXml" Target="../customXml/item10.xml"/><Relationship Id="rId63" Type="http://schemas.openxmlformats.org/officeDocument/2006/relationships/customXml" Target="../customXml/item9.xml"/><Relationship Id="rId62" Type="http://schemas.openxmlformats.org/officeDocument/2006/relationships/customXml" Target="../customXml/item8.xml"/><Relationship Id="rId61" Type="http://schemas.openxmlformats.org/officeDocument/2006/relationships/customXml" Target="../customXml/item7.xml"/><Relationship Id="rId60" Type="http://schemas.openxmlformats.org/officeDocument/2006/relationships/customXml" Target="../customXml/item6.xml"/><Relationship Id="rId6" Type="http://schemas.openxmlformats.org/officeDocument/2006/relationships/slide" Target="slides/slide4.xml"/><Relationship Id="rId59" Type="http://schemas.openxmlformats.org/officeDocument/2006/relationships/customXml" Target="../customXml/item5.xml"/><Relationship Id="rId58" Type="http://schemas.openxmlformats.org/officeDocument/2006/relationships/customXml" Target="../customXml/item4.xml"/><Relationship Id="rId57" Type="http://schemas.openxmlformats.org/officeDocument/2006/relationships/customXml" Target="../customXml/item3.xml"/><Relationship Id="rId56" Type="http://schemas.openxmlformats.org/officeDocument/2006/relationships/customXml" Target="../customXml/item2.xml"/><Relationship Id="rId55" Type="http://schemas.openxmlformats.org/officeDocument/2006/relationships/customXml" Target="../customXml/item1.xml"/><Relationship Id="rId54" Type="http://schemas.openxmlformats.org/officeDocument/2006/relationships/customXmlProps" Target="../customXml/itemProps137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OPlusSans 3.0" panose="000005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</a:fld>
            <a:endParaRPr lang="zh-CN" altLang="en-US"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OPlusSans 3.0" panose="000005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OPlusSans 3.0" panose="000005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</a:fld>
            <a:endParaRPr lang="zh-CN" altLang="en-US"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OPlusSans 3.0" panose="000005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228" name="Shape 22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等线" panose="02010600030101010101" charset="-122"/>
      </a:defRPr>
    </a:lvl1pPr>
    <a:lvl2pPr indent="228600" latinLnBrk="0">
      <a:defRPr sz="1200">
        <a:latin typeface="+mj-lt"/>
        <a:ea typeface="+mj-ea"/>
        <a:cs typeface="+mj-cs"/>
        <a:sym typeface="等线" panose="02010600030101010101" charset="-122"/>
      </a:defRPr>
    </a:lvl2pPr>
    <a:lvl3pPr indent="457200" latinLnBrk="0">
      <a:defRPr sz="1200">
        <a:latin typeface="+mj-lt"/>
        <a:ea typeface="+mj-ea"/>
        <a:cs typeface="+mj-cs"/>
        <a:sym typeface="等线" panose="02010600030101010101" charset="-122"/>
      </a:defRPr>
    </a:lvl3pPr>
    <a:lvl4pPr indent="685800" latinLnBrk="0">
      <a:defRPr sz="1200">
        <a:latin typeface="+mj-lt"/>
        <a:ea typeface="+mj-ea"/>
        <a:cs typeface="+mj-cs"/>
        <a:sym typeface="等线" panose="02010600030101010101" charset="-122"/>
      </a:defRPr>
    </a:lvl4pPr>
    <a:lvl5pPr indent="914400" latinLnBrk="0">
      <a:defRPr sz="1200">
        <a:latin typeface="+mj-lt"/>
        <a:ea typeface="+mj-ea"/>
        <a:cs typeface="+mj-cs"/>
        <a:sym typeface="等线" panose="02010600030101010101" charset="-122"/>
      </a:defRPr>
    </a:lvl5pPr>
    <a:lvl6pPr indent="1143000" latinLnBrk="0">
      <a:defRPr sz="1200">
        <a:latin typeface="+mj-lt"/>
        <a:ea typeface="+mj-ea"/>
        <a:cs typeface="+mj-cs"/>
        <a:sym typeface="等线" panose="02010600030101010101" charset="-122"/>
      </a:defRPr>
    </a:lvl6pPr>
    <a:lvl7pPr indent="1371600" latinLnBrk="0">
      <a:defRPr sz="1200">
        <a:latin typeface="+mj-lt"/>
        <a:ea typeface="+mj-ea"/>
        <a:cs typeface="+mj-cs"/>
        <a:sym typeface="等线" panose="02010600030101010101" charset="-122"/>
      </a:defRPr>
    </a:lvl7pPr>
    <a:lvl8pPr indent="1600200" latinLnBrk="0">
      <a:defRPr sz="1200">
        <a:latin typeface="+mj-lt"/>
        <a:ea typeface="+mj-ea"/>
        <a:cs typeface="+mj-cs"/>
        <a:sym typeface="等线" panose="02010600030101010101" charset="-122"/>
      </a:defRPr>
    </a:lvl8pPr>
    <a:lvl9pPr indent="1828800" latinLnBrk="0">
      <a:defRPr sz="1200">
        <a:latin typeface="+mj-lt"/>
        <a:ea typeface="+mj-ea"/>
        <a:cs typeface="+mj-cs"/>
        <a:sym typeface="等线" panose="02010600030101010101" charset="-12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1_主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 descr="矩形"/>
          <p:cNvSpPr/>
          <p:nvPr/>
        </p:nvSpPr>
        <p:spPr>
          <a:xfrm>
            <a:off x="-116437" y="-46954"/>
            <a:ext cx="12424873" cy="6951907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2750">
              <a:spcBef>
                <a:spcPts val="1900"/>
              </a:spcBef>
              <a:defRPr sz="2000">
                <a:solidFill>
                  <a:srgbClr val="000000"/>
                </a:solidFill>
                <a:latin typeface="FZYanSongS-DB-GB"/>
                <a:ea typeface="FZYanSongS-DB-GB"/>
                <a:cs typeface="FZYanSongS-DB-GB"/>
                <a:sym typeface="FZYanSongS-DB-GB"/>
              </a:defRPr>
            </a:pPr>
            <a:endParaRPr sz="1800"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OPlusSans 3.0" panose="00000500000000000000" charset="-122"/>
            </a:endParaRPr>
          </a:p>
        </p:txBody>
      </p:sp>
      <p:pic>
        <p:nvPicPr>
          <p:cNvPr id="14" name="image3.png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1221" y="2753965"/>
            <a:ext cx="875298" cy="87529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" name="Shape 15"/>
          <p:cNvSpPr/>
          <p:nvPr>
            <p:ph type="title" hasCustomPrompt="1"/>
          </p:nvPr>
        </p:nvSpPr>
        <p:spPr>
          <a:xfrm>
            <a:off x="1524000" y="2556613"/>
            <a:ext cx="9144000" cy="1270002"/>
          </a:xfrm>
          <a:prstGeom prst="rect">
            <a:avLst/>
          </a:prstGeom>
        </p:spPr>
        <p:txBody>
          <a:bodyPr lIns="65314" tIns="65314" rIns="65314" bIns="65314"/>
          <a:lstStyle>
            <a:lvl1pPr>
              <a:defRPr sz="6000">
                <a:solidFill>
                  <a:srgbClr val="FFFFFF"/>
                </a:solidFill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defRPr>
            </a:lvl1pPr>
          </a:lstStyle>
          <a:p>
            <a:r>
              <a:t>标题文本</a:t>
            </a:r>
          </a:p>
        </p:txBody>
      </p:sp>
      <p:sp>
        <p:nvSpPr>
          <p:cNvPr id="19" name="Shape 19"/>
          <p:cNvSpPr/>
          <p:nvPr>
            <p:ph type="sldNum" sz="quarter" idx="2"/>
          </p:nvPr>
        </p:nvSpPr>
        <p:spPr>
          <a:xfrm>
            <a:off x="5954668" y="6537959"/>
            <a:ext cx="269603" cy="282303"/>
          </a:xfrm>
          <a:prstGeom prst="rect">
            <a:avLst/>
          </a:prstGeom>
        </p:spPr>
        <p:txBody>
          <a:bodyPr lIns="52251" tIns="52251" rIns="52251" bIns="52251"/>
          <a:lstStyle>
            <a:lvl1pPr defTabSz="400050">
              <a:defRPr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首页"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body" sz="quarter" idx="13" hasCustomPrompt="1"/>
          </p:nvPr>
        </p:nvSpPr>
        <p:spPr>
          <a:xfrm>
            <a:off x="889000" y="2348646"/>
            <a:ext cx="10414000" cy="140294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SzTx/>
              <a:buNone/>
              <a:defRPr sz="6400">
                <a:solidFill>
                  <a:srgbClr val="FFFFFF"/>
                </a:solidFill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defRPr>
            </a:lvl1pPr>
          </a:lstStyle>
          <a:p>
            <a:r>
              <a:t>标题文本</a:t>
            </a:r>
          </a:p>
        </p:txBody>
      </p:sp>
      <p:sp>
        <p:nvSpPr>
          <p:cNvPr id="220" name="Shape 220"/>
          <p:cNvSpPr/>
          <p:nvPr>
            <p:ph type="body" sz="quarter" idx="14"/>
          </p:nvPr>
        </p:nvSpPr>
        <p:spPr>
          <a:xfrm>
            <a:off x="5759450" y="4120024"/>
            <a:ext cx="673101" cy="4699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spcBef>
                <a:spcPts val="0"/>
              </a:spcBef>
              <a:buSzTx/>
              <a:buNone/>
              <a:defRPr>
                <a:solidFill>
                  <a:srgbClr val="D5D5D5"/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pPr>
          </a:p>
        </p:txBody>
      </p:sp>
      <p:sp>
        <p:nvSpPr>
          <p:cNvPr id="221" name="Shape 22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844550" y="177800"/>
            <a:ext cx="10502900" cy="1143000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844550" y="1574800"/>
            <a:ext cx="10502900" cy="4648200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/>
          <p:nvPr/>
        </p:nvSpPr>
        <p:spPr>
          <a:xfrm>
            <a:off x="11274538" y="306425"/>
            <a:ext cx="579873" cy="5218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749"/>
                </a:moveTo>
                <a:lnTo>
                  <a:pt x="0" y="851"/>
                </a:lnTo>
                <a:cubicBezTo>
                  <a:pt x="0" y="381"/>
                  <a:pt x="381" y="0"/>
                  <a:pt x="851" y="0"/>
                </a:cubicBezTo>
                <a:lnTo>
                  <a:pt x="20749" y="0"/>
                </a:lnTo>
                <a:cubicBezTo>
                  <a:pt x="21219" y="0"/>
                  <a:pt x="21600" y="381"/>
                  <a:pt x="21600" y="851"/>
                </a:cubicBezTo>
                <a:lnTo>
                  <a:pt x="21600" y="20749"/>
                </a:lnTo>
                <a:cubicBezTo>
                  <a:pt x="21600" y="21219"/>
                  <a:pt x="21219" y="21600"/>
                  <a:pt x="20749" y="21600"/>
                </a:cubicBezTo>
                <a:lnTo>
                  <a:pt x="851" y="21600"/>
                </a:lnTo>
                <a:cubicBezTo>
                  <a:pt x="381" y="21600"/>
                  <a:pt x="0" y="21219"/>
                  <a:pt x="0" y="20749"/>
                </a:cubicBezTo>
                <a:close/>
              </a:path>
            </a:pathLst>
          </a:custGeom>
          <a:gradFill>
            <a:gsLst>
              <a:gs pos="0">
                <a:srgbClr val="FF6A00"/>
              </a:gs>
              <a:gs pos="100000">
                <a:srgbClr val="FF4C00"/>
              </a:gs>
            </a:gsLst>
            <a:lin ang="5400000"/>
          </a:gradFill>
          <a:ln w="3175">
            <a:miter lim="400000"/>
          </a:ln>
        </p:spPr>
        <p:txBody>
          <a:bodyPr lIns="22859" tIns="22859" rIns="22859" bIns="22859" anchor="ctr"/>
          <a:lstStyle/>
          <a:p>
            <a:pPr algn="ctr" defTabSz="457200">
              <a:defRPr sz="1200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 sz="1800"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OPlusSans 3.0" panose="00000500000000000000" charset="-122"/>
            </a:endParaRPr>
          </a:p>
        </p:txBody>
      </p:sp>
      <p:pic>
        <p:nvPicPr>
          <p:cNvPr id="5" name="image00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11375242" y="452461"/>
            <a:ext cx="374868" cy="22437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6"/>
          <p:cNvSpPr/>
          <p:nvPr>
            <p:ph type="sldNum" sz="quarter" idx="2"/>
          </p:nvPr>
        </p:nvSpPr>
        <p:spPr>
          <a:xfrm>
            <a:off x="5976340" y="6540500"/>
            <a:ext cx="232970" cy="236880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>
            <a:spAutoFit/>
          </a:bodyPr>
          <a:lstStyle>
            <a:lvl1pPr algn="ctr" defTabSz="412750">
              <a:defRPr sz="1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2286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4572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6858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9144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11430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13716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16002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18288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317500" marR="0" indent="-317500" algn="l" defTabSz="412750" latinLnBrk="0">
        <a:lnSpc>
          <a:spcPct val="100000"/>
        </a:lnSpc>
        <a:spcBef>
          <a:spcPts val="290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952500" marR="0" indent="-317500" algn="l" defTabSz="412750" latinLnBrk="0">
        <a:lnSpc>
          <a:spcPct val="100000"/>
        </a:lnSpc>
        <a:spcBef>
          <a:spcPts val="290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87500" marR="0" indent="-317500" algn="l" defTabSz="412750" latinLnBrk="0">
        <a:lnSpc>
          <a:spcPct val="100000"/>
        </a:lnSpc>
        <a:spcBef>
          <a:spcPts val="290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222500" marR="0" indent="-317500" algn="l" defTabSz="412750" latinLnBrk="0">
        <a:lnSpc>
          <a:spcPct val="100000"/>
        </a:lnSpc>
        <a:spcBef>
          <a:spcPts val="290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857500" marR="0" indent="-317500" algn="l" defTabSz="412750" latinLnBrk="0">
        <a:lnSpc>
          <a:spcPct val="100000"/>
        </a:lnSpc>
        <a:spcBef>
          <a:spcPts val="290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492500" marR="0" indent="-317500" algn="l" defTabSz="412750" latinLnBrk="0">
        <a:lnSpc>
          <a:spcPct val="100000"/>
        </a:lnSpc>
        <a:spcBef>
          <a:spcPts val="290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127500" marR="0" indent="-317500" algn="l" defTabSz="412750" latinLnBrk="0">
        <a:lnSpc>
          <a:spcPct val="100000"/>
        </a:lnSpc>
        <a:spcBef>
          <a:spcPts val="290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4762500" marR="0" indent="-317500" algn="l" defTabSz="412750" latinLnBrk="0">
        <a:lnSpc>
          <a:spcPct val="100000"/>
        </a:lnSpc>
        <a:spcBef>
          <a:spcPts val="290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397500" marR="0" indent="-317500" algn="l" defTabSz="412750" latinLnBrk="0">
        <a:lnSpc>
          <a:spcPct val="100000"/>
        </a:lnSpc>
        <a:spcBef>
          <a:spcPts val="290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3.xml"/><Relationship Id="rId3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6.xml"/><Relationship Id="rId4" Type="http://schemas.openxmlformats.org/officeDocument/2006/relationships/image" Target="../media/image10.png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tags" Target="../tags/tag33.xml"/><Relationship Id="rId4" Type="http://schemas.openxmlformats.org/officeDocument/2006/relationships/image" Target="../media/image12.png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38.xml"/><Relationship Id="rId4" Type="http://schemas.openxmlformats.org/officeDocument/2006/relationships/image" Target="../media/image14.png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55.xml"/><Relationship Id="rId4" Type="http://schemas.openxmlformats.org/officeDocument/2006/relationships/image" Target="../media/image19.png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tags" Target="../tags/tag57.xml"/><Relationship Id="rId1" Type="http://schemas.openxmlformats.org/officeDocument/2006/relationships/tags" Target="../tags/tag56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61.xml"/><Relationship Id="rId4" Type="http://schemas.openxmlformats.org/officeDocument/2006/relationships/image" Target="../media/image21.png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0.xml"/><Relationship Id="rId4" Type="http://schemas.openxmlformats.org/officeDocument/2006/relationships/image" Target="../media/image24.png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image" Target="../media/image27.png"/><Relationship Id="rId7" Type="http://schemas.openxmlformats.org/officeDocument/2006/relationships/tags" Target="../tags/tag75.xml"/><Relationship Id="rId6" Type="http://schemas.openxmlformats.org/officeDocument/2006/relationships/image" Target="../media/image26.png"/><Relationship Id="rId5" Type="http://schemas.openxmlformats.org/officeDocument/2006/relationships/tags" Target="../tags/tag74.xml"/><Relationship Id="rId4" Type="http://schemas.openxmlformats.org/officeDocument/2006/relationships/image" Target="../media/image25.png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8.png"/><Relationship Id="rId1" Type="http://schemas.openxmlformats.org/officeDocument/2006/relationships/tags" Target="../tags/tag71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tags" Target="../tags/tag80.xml"/><Relationship Id="rId4" Type="http://schemas.openxmlformats.org/officeDocument/2006/relationships/image" Target="../media/image29.png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tags" Target="../tags/tag8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2.png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tags" Target="../tags/tag85.xml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91.xml"/><Relationship Id="rId4" Type="http://schemas.openxmlformats.org/officeDocument/2006/relationships/image" Target="../media/image33.png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tags" Target="../tags/tag88.xml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4.png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tags" Target="../tags/tag92.xml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5.png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tags" Target="../tags/tag95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6.png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tags" Target="../tags/tag98.xml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7.png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tags" Target="../tags/tag101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8.png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tags" Target="../tags/tag104.xml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0.xml"/><Relationship Id="rId4" Type="http://schemas.openxmlformats.org/officeDocument/2006/relationships/image" Target="../media/image39.png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" Type="http://schemas.openxmlformats.org/officeDocument/2006/relationships/tags" Target="../tags/tag107.xml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4.xml"/><Relationship Id="rId4" Type="http://schemas.openxmlformats.org/officeDocument/2006/relationships/image" Target="../media/image40.png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tags" Target="../tags/tag111.xml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1.png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tags" Target="../tags/tag115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tags" Target="../tags/tag118.xml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tags" Target="../tags/tag124.xml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" Type="http://schemas.openxmlformats.org/officeDocument/2006/relationships/tags" Target="../tags/tag1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5.xml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3.png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tags" Target="../tags/tag126.xml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4.png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" Type="http://schemas.openxmlformats.org/officeDocument/2006/relationships/tags" Target="../tags/tag129.xml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5.png"/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tags" Target="../tags/tag13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6.xml"/><Relationship Id="rId1" Type="http://schemas.openxmlformats.org/officeDocument/2006/relationships/tags" Target="../tags/tag1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tags" Target="../tags/tag18.xml"/><Relationship Id="rId4" Type="http://schemas.openxmlformats.org/officeDocument/2006/relationships/image" Target="../media/image7.png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1212850" y="4364990"/>
            <a:ext cx="10438130" cy="155511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66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java</a:t>
            </a:r>
            <a:r>
              <a:rPr kumimoji="0" lang="zh-CN" altLang="en-US" sz="66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故障分析工具</a:t>
            </a:r>
            <a:r>
              <a:rPr kumimoji="0" lang="en-US" altLang="zh-CN" sz="66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arthas</a:t>
            </a:r>
            <a:endParaRPr kumimoji="0" lang="en-US" altLang="zh-CN" sz="6600" b="1" i="0" u="none" strike="noStrike" cap="none" spc="0" normalizeH="0" baseline="0">
              <a:ln w="31750">
                <a:solidFill>
                  <a:schemeClr val="tx1"/>
                </a:solidFill>
              </a:ln>
              <a:solidFill>
                <a:srgbClr val="FFC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pic>
        <p:nvPicPr>
          <p:cNvPr id="9" name="图片 8" descr="mysql_PNG22-removebg-preview (1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744335" y="836295"/>
            <a:ext cx="4342765" cy="332486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39115" y="2348865"/>
            <a:ext cx="10433685" cy="1576070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1500" b="1" i="0" u="none" strike="noStrike" cap="none" spc="0" normalizeH="0" baseline="0">
                <a:ln>
                  <a:solidFill>
                    <a:srgbClr val="161E3B"/>
                  </a:solidFill>
                </a:ln>
                <a:solidFill>
                  <a:schemeClr val="accent5">
                    <a:alpha val="92000"/>
                  </a:schemeClr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故障定位</a:t>
            </a:r>
            <a:endParaRPr kumimoji="0" lang="zh-CN" altLang="en-US" sz="11500" b="1" i="0" u="none" strike="noStrike" cap="none" spc="0" normalizeH="0" baseline="0">
              <a:ln>
                <a:solidFill>
                  <a:srgbClr val="161E3B"/>
                </a:solidFill>
              </a:ln>
              <a:solidFill>
                <a:schemeClr val="accent5">
                  <a:alpha val="92000"/>
                </a:schemeClr>
              </a:solidFill>
              <a:effectLst/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22935" y="45720"/>
            <a:ext cx="10640060" cy="125158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sc</a:t>
            </a:r>
            <a:r>
              <a:rPr kumimoji="0" lang="zh-CN" alt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命令</a:t>
            </a:r>
            <a:endParaRPr kumimoji="0" lang="zh-CN" altLang="en-US" sz="4000" b="1" i="0" u="none" strike="noStrike" cap="none" spc="0" normalizeH="0" baseline="0">
              <a:ln w="31750">
                <a:solidFill>
                  <a:schemeClr val="tx1"/>
                </a:solidFill>
              </a:ln>
              <a:solidFill>
                <a:schemeClr val="accent4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055370" y="1228725"/>
            <a:ext cx="10615295" cy="408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sc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命令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，</a:t>
            </a:r>
            <a:r>
              <a:rPr kumimoji="0" 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用于查找类，这方便检查是否存在此类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。</a:t>
            </a:r>
            <a:endParaRPr kumimoji="0" lang="zh-CN" altLang="en-US" sz="20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OPlusSans 3.0" panose="000005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55370" y="1844675"/>
            <a:ext cx="9556750" cy="342265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983615" y="5373370"/>
            <a:ext cx="10615295" cy="408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从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code-source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列可看出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类加载自哪里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，常用于排查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jar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包冲突问题。</a:t>
            </a:r>
            <a:endParaRPr kumimoji="0" lang="zh-CN" altLang="en-US" sz="20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OPlusSans 3.0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22935" y="45720"/>
            <a:ext cx="10640060" cy="125158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sm</a:t>
            </a:r>
            <a:r>
              <a:rPr kumimoji="0" lang="zh-CN" alt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命令</a:t>
            </a:r>
            <a:endParaRPr kumimoji="0" lang="zh-CN" altLang="en-US" sz="4000" b="1" i="0" u="none" strike="noStrike" cap="none" spc="0" normalizeH="0" baseline="0">
              <a:ln w="31750">
                <a:solidFill>
                  <a:schemeClr val="tx1"/>
                </a:solidFill>
              </a:ln>
              <a:solidFill>
                <a:schemeClr val="accent4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055370" y="1228725"/>
            <a:ext cx="10615295" cy="408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sm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命令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用于查找类中的方法。</a:t>
            </a:r>
            <a:endParaRPr kumimoji="0" lang="zh-CN" altLang="en-US" sz="20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OPlusSans 3.0" panose="00000500000000000000" charset="-122"/>
            </a:endParaRPr>
          </a:p>
        </p:txBody>
      </p:sp>
      <p:pic>
        <p:nvPicPr>
          <p:cNvPr id="133" name="图片 132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9425" y="2204720"/>
            <a:ext cx="11236325" cy="1981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22935" y="45720"/>
            <a:ext cx="10640060" cy="125158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jad</a:t>
            </a:r>
            <a:r>
              <a:rPr kumimoji="0" lang="zh-CN" alt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命令</a:t>
            </a:r>
            <a:endParaRPr kumimoji="0" lang="zh-CN" altLang="en-US" sz="4000" b="1" i="0" u="none" strike="noStrike" cap="none" spc="0" normalizeH="0" baseline="0">
              <a:ln w="31750">
                <a:solidFill>
                  <a:schemeClr val="tx1"/>
                </a:solidFill>
              </a:ln>
              <a:solidFill>
                <a:schemeClr val="accent4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055370" y="1228725"/>
            <a:ext cx="10615295" cy="408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jad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命令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用于反编译类，常用于确认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代码是否最新版本，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以及线上查看代码。</a:t>
            </a:r>
            <a:endParaRPr kumimoji="0" lang="zh-CN" altLang="en-US" sz="20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OPlusSans 3.0" panose="00000500000000000000" charset="-122"/>
            </a:endParaRPr>
          </a:p>
        </p:txBody>
      </p:sp>
      <p:pic>
        <p:nvPicPr>
          <p:cNvPr id="134" name="图片 133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31950" y="1772603"/>
            <a:ext cx="7067550" cy="752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247900" y="2924810"/>
            <a:ext cx="5835650" cy="2317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919605" y="3985260"/>
            <a:ext cx="6685915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monitor</a:t>
            </a: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/</a:t>
            </a:r>
            <a:r>
              <a:rPr kumimoji="0" lang="en-US" altLang="zh-CN" sz="2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watch</a:t>
            </a: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/</a:t>
            </a:r>
            <a:r>
              <a:rPr kumimoji="0" lang="en-US" altLang="zh-CN" sz="2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trace/stack</a:t>
            </a: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命令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OPlusSans 3.0" panose="00000500000000000000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991995" y="2473643"/>
            <a:ext cx="7863840" cy="13322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ea"/>
                <a:ea typeface="+mj-ea"/>
                <a:cs typeface="+mj-ea"/>
                <a:sym typeface="OPlusSans 3.0" panose="00000500000000000000" charset="-122"/>
              </a:rPr>
              <a:t>方法调用追踪</a:t>
            </a:r>
            <a:endParaRPr kumimoji="0" lang="zh-CN" altLang="en-US" sz="80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j-ea"/>
              <a:ea typeface="+mj-ea"/>
              <a:cs typeface="+mj-ea"/>
              <a:sym typeface="OPlusSans 3.0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22935" y="45720"/>
            <a:ext cx="10640060" cy="125158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monitor</a:t>
            </a:r>
            <a:r>
              <a:rPr kumimoji="0" lang="zh-CN" alt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命令</a:t>
            </a:r>
            <a:endParaRPr kumimoji="0" lang="zh-CN" altLang="en-US" sz="4000" b="1" i="0" u="none" strike="noStrike" cap="none" spc="0" normalizeH="0" baseline="0">
              <a:ln w="31750">
                <a:solidFill>
                  <a:schemeClr val="tx1"/>
                </a:solidFill>
              </a:ln>
              <a:solidFill>
                <a:schemeClr val="accent4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055370" y="1228725"/>
            <a:ext cx="10615295" cy="408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monitor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命令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用于查看方法的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整体调用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QPS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、耗时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等，方便对方法执行情况有个整体了解。</a:t>
            </a:r>
            <a:endParaRPr kumimoji="0" lang="zh-CN" altLang="en-US" sz="20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OPlusSans 3.0" panose="000005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2395" y="2457450"/>
            <a:ext cx="11990705" cy="19431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1055370" y="4653280"/>
            <a:ext cx="10615295" cy="408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其中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-c1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表示每秒输出一次，可以看到，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qps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是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70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左右，耗时是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1ms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左右。</a:t>
            </a:r>
            <a:endParaRPr kumimoji="0" lang="zh-CN" altLang="en-US" sz="20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OPlusSans 3.0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22935" y="45720"/>
            <a:ext cx="10640060" cy="125158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watch</a:t>
            </a:r>
            <a:r>
              <a:rPr kumimoji="0" lang="zh-CN" alt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命令</a:t>
            </a:r>
            <a:endParaRPr kumimoji="0" lang="zh-CN" altLang="en-US" sz="4000" b="1" i="0" u="none" strike="noStrike" cap="none" spc="0" normalizeH="0" baseline="0">
              <a:ln w="31750">
                <a:solidFill>
                  <a:schemeClr val="tx1"/>
                </a:solidFill>
              </a:ln>
              <a:solidFill>
                <a:schemeClr val="accent4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055370" y="1228725"/>
            <a:ext cx="10615295" cy="408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watch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命令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用于查看方法</a:t>
            </a:r>
            <a:r>
              <a:rPr kumimoji="0" 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调用时的参数与返回值，如下，观测执行的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SQL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。</a:t>
            </a:r>
            <a:endParaRPr kumimoji="0" lang="zh-CN" altLang="en-US" sz="20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OPlusSans 3.0" panose="00000500000000000000" charset="-122"/>
            </a:endParaRPr>
          </a:p>
        </p:txBody>
      </p:sp>
      <p:pic>
        <p:nvPicPr>
          <p:cNvPr id="136" name="图片 135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11860" y="1916748"/>
            <a:ext cx="10267950" cy="3800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22935" y="45720"/>
            <a:ext cx="10640060" cy="125158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watch</a:t>
            </a:r>
            <a:r>
              <a:rPr kumimoji="0" lang="zh-CN" alt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命令</a:t>
            </a:r>
            <a:endParaRPr kumimoji="0" lang="zh-CN" altLang="en-US" sz="4000" b="1" i="0" u="none" strike="noStrike" cap="none" spc="0" normalizeH="0" baseline="0">
              <a:ln w="31750">
                <a:solidFill>
                  <a:schemeClr val="tx1"/>
                </a:solidFill>
              </a:ln>
              <a:solidFill>
                <a:schemeClr val="accent4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055370" y="1228725"/>
            <a:ext cx="10615295" cy="408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看耗时大于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200ms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的查询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SQL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，</a:t>
            </a:r>
            <a:r>
              <a:rPr kumimoji="0" 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添加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#cost &gt; 200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条件即可。</a:t>
            </a:r>
            <a:endParaRPr kumimoji="0" lang="zh-CN" altLang="en-US" sz="20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OPlusSans 3.0" panose="00000500000000000000" charset="-122"/>
            </a:endParaRPr>
          </a:p>
        </p:txBody>
      </p:sp>
      <p:pic>
        <p:nvPicPr>
          <p:cNvPr id="137" name="图片 136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27760" y="1917065"/>
            <a:ext cx="9067800" cy="3200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22935" y="45720"/>
            <a:ext cx="10640060" cy="125158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trace</a:t>
            </a:r>
            <a:r>
              <a:rPr kumimoji="0" lang="zh-CN" alt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命令</a:t>
            </a:r>
            <a:endParaRPr kumimoji="0" lang="zh-CN" altLang="en-US" sz="4000" b="1" i="0" u="none" strike="noStrike" cap="none" spc="0" normalizeH="0" baseline="0">
              <a:ln w="31750">
                <a:solidFill>
                  <a:schemeClr val="tx1"/>
                </a:solidFill>
              </a:ln>
              <a:solidFill>
                <a:schemeClr val="accent4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055370" y="1013460"/>
            <a:ext cx="10615295" cy="408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trace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命令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用于追踪方法耗时，由哪个子方法造成。</a:t>
            </a:r>
            <a:endParaRPr kumimoji="0" lang="zh-CN" altLang="en-US" sz="20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OPlusSans 3.0" panose="00000500000000000000" charset="-122"/>
            </a:endParaRPr>
          </a:p>
        </p:txBody>
      </p:sp>
      <p:pic>
        <p:nvPicPr>
          <p:cNvPr id="138" name="图片 137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27760" y="1413510"/>
            <a:ext cx="9250680" cy="503999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" name="直接箭头连接符 1"/>
          <p:cNvCxnSpPr/>
          <p:nvPr/>
        </p:nvCxnSpPr>
        <p:spPr>
          <a:xfrm flipH="1">
            <a:off x="3575685" y="4445000"/>
            <a:ext cx="5171440" cy="85598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5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22935" y="45720"/>
            <a:ext cx="10640060" cy="125158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stack</a:t>
            </a:r>
            <a:r>
              <a:rPr kumimoji="0" lang="zh-CN" alt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命令</a:t>
            </a:r>
            <a:endParaRPr kumimoji="0" lang="zh-CN" altLang="en-US" sz="4000" b="1" i="0" u="none" strike="noStrike" cap="none" spc="0" normalizeH="0" baseline="0">
              <a:ln w="31750">
                <a:solidFill>
                  <a:schemeClr val="tx1"/>
                </a:solidFill>
              </a:ln>
              <a:solidFill>
                <a:schemeClr val="accent4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055370" y="1013460"/>
            <a:ext cx="10615295" cy="408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stack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命令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用于追踪方法的调用栈，找到代码入口。</a:t>
            </a:r>
            <a:endParaRPr kumimoji="0" lang="zh-CN" altLang="en-US" sz="20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OPlusSans 3.0" panose="00000500000000000000" charset="-122"/>
            </a:endParaRPr>
          </a:p>
        </p:txBody>
      </p:sp>
      <p:pic>
        <p:nvPicPr>
          <p:cNvPr id="4" name="图片 3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55370" y="1412875"/>
            <a:ext cx="9786620" cy="49377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919605" y="3985260"/>
            <a:ext cx="6685915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profiler</a:t>
            </a: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命令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OPlusSans 3.0" panose="00000500000000000000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991995" y="2581276"/>
            <a:ext cx="7863840" cy="1116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6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ea"/>
                <a:ea typeface="+mj-ea"/>
                <a:cs typeface="+mj-ea"/>
                <a:sym typeface="OPlusSans 3.0" panose="00000500000000000000" charset="-122"/>
              </a:rPr>
              <a:t>函数热点剖析</a:t>
            </a:r>
            <a:endParaRPr kumimoji="0" lang="zh-CN" altLang="en-US" sz="66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j-ea"/>
              <a:ea typeface="+mj-ea"/>
              <a:cs typeface="+mj-ea"/>
              <a:sym typeface="OPlusSans 3.0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2207260" y="2420620"/>
            <a:ext cx="5678805" cy="155511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素材集市康康体" panose="02010600010101010101" charset="-122"/>
                <a:ea typeface="素材集市康康体" panose="02010600010101010101" charset="-122"/>
                <a:cs typeface="OPlusSans 3.0" panose="00000500000000000000" charset="-122"/>
                <a:sym typeface="Helvetica Neue Medium"/>
              </a:rPr>
              <a:t>孟小哥抓虫</a:t>
            </a:r>
            <a:endParaRPr kumimoji="0" lang="zh-CN" altLang="en-US" sz="8000" b="1" i="0" u="none" strike="noStrike" cap="none" spc="0" normalizeH="0" baseline="0">
              <a:ln w="31750">
                <a:solidFill>
                  <a:schemeClr val="tx1"/>
                </a:solidFill>
              </a:ln>
              <a:solidFill>
                <a:srgbClr val="FFC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素材集市康康体" panose="02010600010101010101" charset="-122"/>
              <a:ea typeface="素材集市康康体" panose="02010600010101010101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7247890" y="2996565"/>
            <a:ext cx="1360170" cy="67881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6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vlog</a:t>
            </a:r>
            <a:endParaRPr kumimoji="0" lang="en-US" altLang="zh-CN" sz="3600" b="1" i="0" u="none" strike="noStrike" cap="none" spc="0" normalizeH="0" baseline="0">
              <a:ln w="3175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22935" y="294005"/>
            <a:ext cx="10640060" cy="71818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profiler</a:t>
            </a:r>
            <a:r>
              <a:rPr kumimoji="0" lang="zh-CN" alt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命令</a:t>
            </a:r>
            <a:r>
              <a:rPr kumimoji="0" lang="en-US" altLang="zh-CN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-oncpu</a:t>
            </a:r>
            <a:r>
              <a:rPr kumimoji="0" lang="zh-CN" alt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分析</a:t>
            </a:r>
            <a:endParaRPr kumimoji="0" lang="zh-CN" altLang="en-US" sz="4000" b="1" i="0" u="none" strike="noStrike" cap="none" spc="0" normalizeH="0" baseline="0">
              <a:ln w="31750">
                <a:solidFill>
                  <a:schemeClr val="tx1"/>
                </a:solidFill>
              </a:ln>
              <a:solidFill>
                <a:schemeClr val="accent4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055370" y="859790"/>
            <a:ext cx="10615295" cy="8763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profiler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命令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是对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java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主流剖析工具</a:t>
            </a:r>
            <a:r>
              <a:rPr lang="zh-CN" altLang="en-US" sz="2000" b="1">
                <a:solidFill>
                  <a:schemeClr val="bg1"/>
                </a:solidFill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async-profiler的封装，一般用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于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剖析函数热点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，如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oncpu/offcpu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分析，火焰图等。</a:t>
            </a:r>
            <a:endParaRPr kumimoji="0" lang="zh-CN" altLang="en-US" sz="20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OPlusSans 3.0" panose="00000500000000000000" charset="-122"/>
            </a:endParaRPr>
          </a:p>
        </p:txBody>
      </p:sp>
      <p:pic>
        <p:nvPicPr>
          <p:cNvPr id="145" name="图片 144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27443" y="2204720"/>
            <a:ext cx="8067675" cy="4095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1055370" y="1807845"/>
            <a:ext cx="10615295" cy="4191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生成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oncpu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火焰图，如下：</a:t>
            </a:r>
            <a:endParaRPr kumimoji="0" lang="zh-CN" altLang="en-US" sz="20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OPlusSans 3.0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22935" y="294005"/>
            <a:ext cx="10640060" cy="71818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profiler</a:t>
            </a:r>
            <a:r>
              <a:rPr kumimoji="0" lang="zh-CN" alt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命令</a:t>
            </a:r>
            <a:r>
              <a:rPr kumimoji="0" lang="en-US" altLang="zh-CN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-oncpu</a:t>
            </a:r>
            <a:r>
              <a:rPr kumimoji="0" lang="zh-CN" alt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分析</a:t>
            </a:r>
            <a:endParaRPr kumimoji="0" lang="zh-CN" altLang="en-US" sz="4000" b="1" i="0" u="none" strike="noStrike" cap="none" spc="0" normalizeH="0" baseline="0">
              <a:ln w="31750">
                <a:solidFill>
                  <a:schemeClr val="tx1"/>
                </a:solidFill>
              </a:ln>
              <a:solidFill>
                <a:schemeClr val="accent4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23570" y="999490"/>
            <a:ext cx="11195685" cy="5426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22935" y="294005"/>
            <a:ext cx="10640060" cy="71818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profiler</a:t>
            </a:r>
            <a:r>
              <a:rPr kumimoji="0" lang="zh-CN" alt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命令</a:t>
            </a:r>
            <a:r>
              <a:rPr kumimoji="0" lang="en-US" altLang="zh-CN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-offcpu</a:t>
            </a:r>
            <a:r>
              <a:rPr kumimoji="0" lang="zh-CN" alt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分析</a:t>
            </a:r>
            <a:endParaRPr kumimoji="0" lang="zh-CN" altLang="en-US" sz="4000" b="1" i="0" u="none" strike="noStrike" cap="none" spc="0" normalizeH="0" baseline="0">
              <a:ln w="31750">
                <a:solidFill>
                  <a:schemeClr val="tx1"/>
                </a:solidFill>
              </a:ln>
              <a:solidFill>
                <a:schemeClr val="accent4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055370" y="996950"/>
            <a:ext cx="10615295" cy="14592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profiler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的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wall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采集模式，可以做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offcpu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分析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，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wall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表示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wall clock(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墙上挂钟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)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的含义，这种采集模式将每隔一段时间，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采集所有线程调用栈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保存下来，然后在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stop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时生成火焰图。</a:t>
            </a:r>
            <a:endParaRPr kumimoji="0" lang="zh-CN" altLang="en-US" sz="20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OPlusSans 3.0" panose="00000500000000000000" charset="-12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OPlusSans 3.0" panose="00000500000000000000" charset="-12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这种模式适合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排查高耗时问题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，试想一下，当一段代码执行很慢时，那么多次采集线程栈时，慢调用栈采集数量一定会更多，体现在火焰图上就更宽。</a:t>
            </a:r>
            <a:endParaRPr kumimoji="0" lang="zh-CN" altLang="en-US" sz="20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OPlusSans 3.0" panose="00000500000000000000" charset="-122"/>
            </a:endParaRPr>
          </a:p>
        </p:txBody>
      </p:sp>
      <p:pic>
        <p:nvPicPr>
          <p:cNvPr id="146" name="图片 145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71588" y="2664143"/>
            <a:ext cx="9572625" cy="2581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1127760" y="5290185"/>
            <a:ext cx="10615295" cy="8032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由于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wall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采集模式，会采集所有线程栈，但一般线程池中大量线程都是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等待任务的状态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，故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wall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采集模式一般要过滤一下，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过滤出与请求处理有关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的线程栈。</a:t>
            </a:r>
            <a:endParaRPr kumimoji="0" lang="zh-CN" altLang="en-US" sz="20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OPlusSans 3.0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22935" y="294005"/>
            <a:ext cx="10640060" cy="71818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profiler</a:t>
            </a:r>
            <a:r>
              <a:rPr kumimoji="0" lang="zh-CN" alt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命令</a:t>
            </a:r>
            <a:r>
              <a:rPr kumimoji="0" lang="en-US" altLang="zh-CN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-offcpu</a:t>
            </a:r>
            <a:r>
              <a:rPr kumimoji="0" lang="zh-CN" alt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分析</a:t>
            </a:r>
            <a:endParaRPr kumimoji="0" lang="zh-CN" altLang="en-US" sz="4000" b="1" i="0" u="none" strike="noStrike" cap="none" spc="0" normalizeH="0" baseline="0">
              <a:ln w="31750">
                <a:solidFill>
                  <a:schemeClr val="tx1"/>
                </a:solidFill>
              </a:ln>
              <a:solidFill>
                <a:schemeClr val="accent4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67715" y="1124585"/>
            <a:ext cx="10739120" cy="5106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22935" y="294005"/>
            <a:ext cx="10640060" cy="71818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profiler</a:t>
            </a:r>
            <a:r>
              <a:rPr kumimoji="0" lang="zh-CN" alt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命令</a:t>
            </a:r>
            <a:r>
              <a:rPr kumimoji="0" lang="en-US" altLang="zh-CN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-case by case</a:t>
            </a:r>
            <a:r>
              <a:rPr kumimoji="0" lang="zh-CN" alt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分析</a:t>
            </a:r>
            <a:endParaRPr kumimoji="0" lang="zh-CN" altLang="en-US" sz="4000" b="1" i="0" u="none" strike="noStrike" cap="none" spc="0" normalizeH="0" baseline="0">
              <a:ln w="31750">
                <a:solidFill>
                  <a:schemeClr val="tx1"/>
                </a:solidFill>
              </a:ln>
              <a:solidFill>
                <a:schemeClr val="accent4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055370" y="1427480"/>
            <a:ext cx="10615295" cy="14592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profiler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支持将采集数据保存为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jfr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格式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，这适合需要做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case by case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分析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的场景，如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请求偶尔慢一下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这种问题，常用于优化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p99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长耗时。</a:t>
            </a:r>
            <a:endParaRPr kumimoji="0" lang="zh-CN" altLang="en-US" sz="20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OPlusSans 3.0" panose="00000500000000000000" charset="-12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OPlusSans 3.0" panose="00000500000000000000" charset="-12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常规的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html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格式是火焰图，火焰图本质上是对栈的统计分析，相同栈会折叠，故火焰图一般适合分析整体情况，而不是单个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case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。</a:t>
            </a:r>
            <a:endParaRPr kumimoji="0" lang="zh-CN" altLang="en-US" sz="20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OPlusSans 3.0" panose="00000500000000000000" charset="-122"/>
            </a:endParaRPr>
          </a:p>
        </p:txBody>
      </p:sp>
      <p:pic>
        <p:nvPicPr>
          <p:cNvPr id="150" name="图片 149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87488" y="3357245"/>
            <a:ext cx="8067675" cy="1066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22935" y="294005"/>
            <a:ext cx="10640060" cy="71818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profiler</a:t>
            </a:r>
            <a:r>
              <a:rPr kumimoji="0" lang="zh-CN" alt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命令</a:t>
            </a:r>
            <a:r>
              <a:rPr kumimoji="0" lang="en-US" altLang="zh-CN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-case by case</a:t>
            </a:r>
            <a:r>
              <a:rPr kumimoji="0" lang="zh-CN" alt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分析</a:t>
            </a:r>
            <a:endParaRPr kumimoji="0" lang="zh-CN" altLang="en-US" sz="4000" b="1" i="0" u="none" strike="noStrike" cap="none" spc="0" normalizeH="0" baseline="0">
              <a:ln w="31750">
                <a:solidFill>
                  <a:schemeClr val="tx1"/>
                </a:solidFill>
              </a:ln>
              <a:solidFill>
                <a:schemeClr val="accent4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055370" y="996950"/>
            <a:ext cx="10615295" cy="14592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由于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profiler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并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不适合单次执行太长时间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，</a:t>
            </a:r>
            <a:r>
              <a:rPr kumimoji="0" 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对于一些</a:t>
            </a:r>
            <a:r>
              <a:rPr kumimoji="0" lang="zh-CN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非常偶现的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case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，比如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1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天才出现一次，可以使用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shell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脚本来循环采集，直到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case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出现后，停止脚本即可。</a:t>
            </a:r>
            <a:endParaRPr kumimoji="0" lang="zh-CN" altLang="en-US" sz="20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OPlusSans 3.0" panose="00000500000000000000" charset="-122"/>
            </a:endParaRPr>
          </a:p>
        </p:txBody>
      </p:sp>
      <p:pic>
        <p:nvPicPr>
          <p:cNvPr id="149" name="图片 148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27760" y="2348865"/>
            <a:ext cx="9772650" cy="2286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1056005" y="4797425"/>
            <a:ext cx="10615295" cy="678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jfr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文件可以通过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jmc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工具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来分析</a:t>
            </a:r>
            <a:r>
              <a:rPr kumimoji="0" 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。</a:t>
            </a:r>
            <a:endParaRPr kumimoji="0" lang="zh-CN" sz="20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OPlusSans 3.0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22935" y="294005"/>
            <a:ext cx="10640060" cy="558800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profiler</a:t>
            </a:r>
            <a:r>
              <a:rPr kumimoji="0" lang="zh-CN" alt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命令</a:t>
            </a:r>
            <a:r>
              <a:rPr kumimoji="0" lang="en-US" altLang="zh-CN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-case by case</a:t>
            </a:r>
            <a:r>
              <a:rPr kumimoji="0" lang="zh-CN" alt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分析</a:t>
            </a:r>
            <a:endParaRPr kumimoji="0" lang="zh-CN" altLang="en-US" sz="4000" b="1" i="0" u="none" strike="noStrike" cap="none" spc="0" normalizeH="0" baseline="0">
              <a:ln w="31750">
                <a:solidFill>
                  <a:schemeClr val="tx1"/>
                </a:solidFill>
              </a:ln>
              <a:solidFill>
                <a:schemeClr val="accent4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055370" y="840740"/>
            <a:ext cx="10615295" cy="6788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b="1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比如通过日志系统发现，</a:t>
            </a:r>
            <a:r>
              <a:rPr lang="zh-CN" altLang="en-US" sz="2000" b="1">
                <a:ln w="31750">
                  <a:noFill/>
                </a:ln>
                <a:solidFill>
                  <a:srgbClr val="FF9A2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http-nio-8080-exec-28</a:t>
            </a:r>
            <a:r>
              <a:rPr lang="zh-CN" altLang="en-US" sz="2000" b="1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线程在</a:t>
            </a:r>
            <a:r>
              <a:rPr lang="zh-CN" altLang="en-US" sz="2000" b="1">
                <a:ln w="31750">
                  <a:noFill/>
                </a:ln>
                <a:solidFill>
                  <a:srgbClr val="FF9A2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21:14:10</a:t>
            </a:r>
            <a:r>
              <a:rPr lang="zh-CN" altLang="en-US" sz="2000" b="1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到</a:t>
            </a:r>
            <a:r>
              <a:rPr lang="zh-CN" altLang="en-US" sz="2000" b="1">
                <a:ln w="31750">
                  <a:noFill/>
                </a:ln>
                <a:solidFill>
                  <a:srgbClr val="FF9A2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21:14:18</a:t>
            </a:r>
            <a:r>
              <a:rPr lang="zh-CN" altLang="en-US" sz="2000" b="1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时间段是一次耗时近8s的慢调用，</a:t>
            </a:r>
            <a:r>
              <a:rPr lang="zh-CN" sz="2000" b="1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使用</a:t>
            </a:r>
            <a:r>
              <a:rPr lang="en-US" altLang="zh-CN" sz="2000" b="1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jmc</a:t>
            </a:r>
            <a:r>
              <a:rPr lang="zh-CN" altLang="en-US" sz="2000" b="1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打开</a:t>
            </a:r>
            <a:r>
              <a:rPr lang="en-US" altLang="zh-CN" sz="2000" b="1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jfr</a:t>
            </a:r>
            <a:r>
              <a:rPr lang="zh-CN" altLang="en-US" sz="2000" b="1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，在</a:t>
            </a:r>
            <a:r>
              <a:rPr lang="en-US" altLang="zh-CN" sz="2000" b="1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jmc</a:t>
            </a:r>
            <a:r>
              <a:rPr lang="zh-CN" altLang="en-US" sz="2000" b="1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中找到此线程此时段的调用栈，如下：</a:t>
            </a:r>
            <a:endParaRPr kumimoji="0" lang="zh-CN" altLang="en-US" sz="20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OPlusSans 3.0" panose="00000500000000000000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22935" y="1612265"/>
            <a:ext cx="10927080" cy="4992370"/>
            <a:chOff x="981" y="2805"/>
            <a:chExt cx="17208" cy="7862"/>
          </a:xfrm>
        </p:grpSpPr>
        <p:grpSp>
          <p:nvGrpSpPr>
            <p:cNvPr id="5" name="组合 4"/>
            <p:cNvGrpSpPr/>
            <p:nvPr/>
          </p:nvGrpSpPr>
          <p:grpSpPr>
            <a:xfrm>
              <a:off x="981" y="2805"/>
              <a:ext cx="17208" cy="7862"/>
              <a:chOff x="981" y="2805"/>
              <a:chExt cx="17208" cy="7862"/>
            </a:xfrm>
          </p:grpSpPr>
          <p:pic>
            <p:nvPicPr>
              <p:cNvPr id="2" name="图片 1"/>
              <p:cNvPicPr/>
              <p:nvPr>
                <p:custDataLst>
                  <p:tags r:id="rId3"/>
                </p:custDataLst>
              </p:nvPr>
            </p:nvPicPr>
            <p:blipFill>
              <a:blip r:embed="rId4"/>
              <a:stretch>
                <a:fillRect/>
              </a:stretch>
            </p:blipFill>
            <p:spPr>
              <a:xfrm>
                <a:off x="981" y="2805"/>
                <a:ext cx="17209" cy="786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4" name="圆角矩形标注 3"/>
              <p:cNvSpPr/>
              <p:nvPr>
                <p:custDataLst>
                  <p:tags r:id="rId5"/>
                </p:custDataLst>
              </p:nvPr>
            </p:nvSpPr>
            <p:spPr>
              <a:xfrm>
                <a:off x="8012" y="8689"/>
                <a:ext cx="4591" cy="1607"/>
              </a:xfrm>
              <a:prstGeom prst="wedgeRoundRectCallout">
                <a:avLst>
                  <a:gd name="adj1" fmla="val -56708"/>
                  <a:gd name="adj2" fmla="val -34567"/>
                  <a:gd name="adj3" fmla="val 16667"/>
                </a:avLst>
              </a:prstGeom>
              <a:blipFill rotWithShape="1">
                <a:blip r:embed="rId6"/>
                <a:stretch>
                  <a:fillRect/>
                </a:stretch>
              </a:blipFill>
              <a:ln w="31750" cap="flat">
                <a:solidFill>
                  <a:srgbClr val="FF9A2D"/>
                </a:solidFill>
                <a:prstDash val="solid"/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 upright="0">
                <a:noAutofit/>
              </a:bodyPr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222222"/>
                  </a:solidFill>
                  <a:effectLst/>
                  <a:uFillTx/>
                  <a:latin typeface="OPlusSans 3.0" panose="00000500000000000000" charset="-122"/>
                  <a:ea typeface="OPlusSans 3.0" panose="00000500000000000000" charset="-122"/>
                  <a:cs typeface="OPlusSans 3.0" panose="00000500000000000000" charset="-122"/>
                  <a:sym typeface="OPlusSans 3.0" panose="00000500000000000000" charset="-122"/>
                </a:endParaRPr>
              </a:p>
            </p:txBody>
          </p:sp>
          <p:sp>
            <p:nvSpPr>
              <p:cNvPr id="6" name="圆角矩形标注 5"/>
              <p:cNvSpPr/>
              <p:nvPr>
                <p:custDataLst>
                  <p:tags r:id="rId7"/>
                </p:custDataLst>
              </p:nvPr>
            </p:nvSpPr>
            <p:spPr>
              <a:xfrm>
                <a:off x="3817" y="6791"/>
                <a:ext cx="3406" cy="999"/>
              </a:xfrm>
              <a:prstGeom prst="wedgeRoundRectCallout">
                <a:avLst>
                  <a:gd name="adj1" fmla="val -33932"/>
                  <a:gd name="adj2" fmla="val 68280"/>
                  <a:gd name="adj3" fmla="val 16667"/>
                </a:avLst>
              </a:prstGeom>
              <a:blipFill rotWithShape="1">
                <a:blip r:embed="rId8"/>
                <a:stretch>
                  <a:fillRect/>
                </a:stretch>
              </a:blipFill>
              <a:ln w="31750" cap="flat">
                <a:solidFill>
                  <a:srgbClr val="FF9A2D"/>
                </a:solidFill>
                <a:prstDash val="solid"/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 upright="0">
                <a:noAutofit/>
              </a:bodyPr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222222"/>
                  </a:solidFill>
                  <a:effectLst/>
                  <a:uFillTx/>
                  <a:latin typeface="OPlusSans 3.0" panose="00000500000000000000" charset="-122"/>
                  <a:ea typeface="OPlusSans 3.0" panose="00000500000000000000" charset="-122"/>
                  <a:cs typeface="OPlusSans 3.0" panose="00000500000000000000" charset="-122"/>
                  <a:sym typeface="OPlusSans 3.0" panose="00000500000000000000" charset="-122"/>
                </a:endParaRPr>
              </a:p>
            </p:txBody>
          </p:sp>
        </p:grpSp>
        <p:sp>
          <p:nvSpPr>
            <p:cNvPr id="9" name="圆角矩形标注 8"/>
            <p:cNvSpPr/>
            <p:nvPr>
              <p:custDataLst>
                <p:tags r:id="rId9"/>
              </p:custDataLst>
            </p:nvPr>
          </p:nvSpPr>
          <p:spPr>
            <a:xfrm>
              <a:off x="6731" y="4039"/>
              <a:ext cx="5739" cy="1785"/>
            </a:xfrm>
            <a:prstGeom prst="wedgeRoundRectCallout">
              <a:avLst>
                <a:gd name="adj1" fmla="val -50052"/>
                <a:gd name="adj2" fmla="val -56330"/>
                <a:gd name="adj3" fmla="val 16667"/>
              </a:avLst>
            </a:prstGeom>
            <a:blipFill rotWithShape="1">
              <a:blip r:embed="rId10"/>
              <a:stretch>
                <a:fillRect/>
              </a:stretch>
            </a:blipFill>
            <a:ln w="31750" cap="flat">
              <a:solidFill>
                <a:srgbClr val="FF9A2D"/>
              </a:solidFill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 upright="0">
              <a:noAutofit/>
            </a:bodyPr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22935" y="294005"/>
            <a:ext cx="10640060" cy="71818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profiler</a:t>
            </a:r>
            <a:r>
              <a:rPr kumimoji="0" lang="zh-CN" alt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命令</a:t>
            </a:r>
            <a:r>
              <a:rPr kumimoji="0" lang="en-US" altLang="zh-CN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-</a:t>
            </a:r>
            <a:r>
              <a:rPr kumimoji="0" lang="zh-CN" alt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采集</a:t>
            </a:r>
            <a:r>
              <a:rPr kumimoji="0" lang="en-US" altLang="zh-CN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native</a:t>
            </a:r>
            <a:r>
              <a:rPr kumimoji="0" lang="zh-CN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方法</a:t>
            </a:r>
            <a:endParaRPr kumimoji="0" lang="zh-CN" sz="4000" b="1" i="0" u="none" strike="noStrike" cap="none" spc="0" normalizeH="0" baseline="0">
              <a:ln w="31750">
                <a:solidFill>
                  <a:schemeClr val="tx1"/>
                </a:solidFill>
              </a:ln>
              <a:solidFill>
                <a:schemeClr val="accent4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055370" y="996950"/>
            <a:ext cx="10615295" cy="11582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profiler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还可以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采集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native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方法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的调用栈，如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libc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里面的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malloc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方法，这常用于分析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jvm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堆外内存分配问题。</a:t>
            </a:r>
            <a:endParaRPr kumimoji="0" lang="zh-CN" altLang="en-US" sz="20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OPlusSans 3.0" panose="00000500000000000000" charset="-122"/>
            </a:endParaRPr>
          </a:p>
        </p:txBody>
      </p:sp>
      <p:pic>
        <p:nvPicPr>
          <p:cNvPr id="151" name="图片 150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703388" y="2023745"/>
            <a:ext cx="6067425" cy="1371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559560" y="3545205"/>
            <a:ext cx="7232650" cy="2520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22935" y="294005"/>
            <a:ext cx="10640060" cy="71818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profiler</a:t>
            </a:r>
            <a:r>
              <a:rPr kumimoji="0" lang="zh-CN" alt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命令</a:t>
            </a:r>
            <a:endParaRPr kumimoji="0" lang="zh-CN" sz="4000" b="1" i="0" u="none" strike="noStrike" cap="none" spc="0" normalizeH="0" baseline="0">
              <a:ln w="31750">
                <a:solidFill>
                  <a:schemeClr val="tx1"/>
                </a:solidFill>
              </a:ln>
              <a:solidFill>
                <a:schemeClr val="accent4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911225" y="2060575"/>
            <a:ext cx="5979795" cy="15398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noAutofit/>
          </a:bodyPr>
          <a:p>
            <a:pPr marL="0" marR="0" indent="0" algn="l" defTabSz="914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profiler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还</a:t>
            </a:r>
            <a:r>
              <a:rPr lang="zh-CN" sz="2000" b="1">
                <a:solidFill>
                  <a:schemeClr val="bg1"/>
                </a:solidFill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可以剖析</a:t>
            </a:r>
            <a:r>
              <a:rPr kumimoji="0" 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一些其它事件，如堆内存分配、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lock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等，还可以采集一些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perf_events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支持的事件，这可以通过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profiler list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查看，如下：</a:t>
            </a:r>
            <a:endParaRPr kumimoji="0" lang="zh-CN" altLang="en-US" sz="20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OPlusSans 3.0" panose="000005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04380" y="404495"/>
            <a:ext cx="3262630" cy="5724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919605" y="3985260"/>
            <a:ext cx="6685915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vmtool/mbean</a:t>
            </a:r>
            <a:r>
              <a:rPr lang="zh-CN" altLang="en-US" sz="2400" b="1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/</a:t>
            </a:r>
            <a:r>
              <a:rPr lang="en-US" altLang="zh-CN" sz="2400" b="1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logger/</a:t>
            </a:r>
            <a:r>
              <a:rPr kumimoji="0" lang="en-US" altLang="zh-CN" sz="2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getstatic</a:t>
            </a: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/</a:t>
            </a:r>
            <a:r>
              <a:rPr kumimoji="0" lang="en-US" altLang="zh-CN" sz="2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ognl</a:t>
            </a: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命令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OPlusSans 3.0" panose="00000500000000000000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991995" y="2581276"/>
            <a:ext cx="7863840" cy="1116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600" b="1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查看或管理</a:t>
            </a:r>
            <a:r>
              <a:rPr lang="en-US" altLang="zh-CN" sz="6600" b="1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java</a:t>
            </a:r>
            <a:r>
              <a:rPr lang="zh-CN" altLang="en-US" sz="6600" b="1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对象</a:t>
            </a:r>
            <a:endParaRPr kumimoji="0" lang="zh-CN" altLang="en-US" sz="66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j-ea"/>
              <a:ea typeface="+mj-ea"/>
              <a:cs typeface="+mj-ea"/>
              <a:sym typeface="OPlusSans 3.0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22935" y="45720"/>
            <a:ext cx="10640060" cy="125158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arthas</a:t>
            </a:r>
            <a:r>
              <a:rPr kumimoji="0" lang="zh-CN" alt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工具</a:t>
            </a:r>
            <a:endParaRPr kumimoji="0" lang="zh-CN" altLang="en-US" sz="4000" b="1" i="0" u="none" strike="noStrike" cap="none" spc="0" normalizeH="0" baseline="0">
              <a:ln w="31750">
                <a:solidFill>
                  <a:schemeClr val="tx1"/>
                </a:solidFill>
              </a:ln>
              <a:solidFill>
                <a:schemeClr val="accent4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055370" y="1074738"/>
            <a:ext cx="10615295" cy="716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arthas是java下的一款</a:t>
            </a:r>
            <a:r>
              <a:rPr kumimoji="0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动态追踪工具</a:t>
            </a:r>
            <a:r>
              <a:rPr kumimoji="0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，可以观测到java方法的</a:t>
            </a:r>
            <a:r>
              <a:rPr kumimoji="0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调用参数、返回值</a:t>
            </a:r>
            <a:r>
              <a:rPr kumimoji="0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等，除此之外，还提供了很多实用功能，如</a:t>
            </a:r>
            <a:r>
              <a:rPr kumimoji="0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反编译、线程剖析、堆内存转储、火焰图</a:t>
            </a:r>
            <a:r>
              <a:rPr kumimoji="0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等。</a:t>
            </a:r>
            <a:endParaRPr kumimoji="0" sz="20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OPlusSans 3.0" panose="00000500000000000000" charset="-122"/>
            </a:endParaRPr>
          </a:p>
        </p:txBody>
      </p:sp>
      <p:pic>
        <p:nvPicPr>
          <p:cNvPr id="2" name="C9F754DE-2CAD-44b6-B708-469DEB6407EB-1" descr="C:/Users/meng/AppData/Local/Temp/wpp.cQzwkHwp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530" y="1917065"/>
            <a:ext cx="5242560" cy="4192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22935" y="45720"/>
            <a:ext cx="10640060" cy="125158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vmtool</a:t>
            </a:r>
            <a:r>
              <a:rPr kumimoji="0" lang="zh-CN" alt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命令</a:t>
            </a:r>
            <a:endParaRPr kumimoji="0" lang="zh-CN" altLang="en-US" sz="4000" b="1" i="0" u="none" strike="noStrike" cap="none" spc="0" normalizeH="0" baseline="0">
              <a:ln w="31750">
                <a:solidFill>
                  <a:schemeClr val="tx1"/>
                </a:solidFill>
              </a:ln>
              <a:solidFill>
                <a:schemeClr val="accent4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055370" y="1196975"/>
            <a:ext cx="10615295" cy="408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vmtool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命令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通过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JVMTI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技术，以实现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java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对象查询、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GC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等操作。</a:t>
            </a:r>
            <a:endParaRPr kumimoji="0" lang="zh-CN" altLang="en-US" sz="20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OPlusSans 3.0" panose="00000500000000000000" charset="-122"/>
            </a:endParaRPr>
          </a:p>
        </p:txBody>
      </p:sp>
      <p:pic>
        <p:nvPicPr>
          <p:cNvPr id="155" name="图片 154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55053" y="1700213"/>
            <a:ext cx="8372475" cy="44100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22935" y="45720"/>
            <a:ext cx="10640060" cy="125158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vmtool</a:t>
            </a:r>
            <a:r>
              <a:rPr kumimoji="0" lang="zh-CN" alt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命令</a:t>
            </a:r>
            <a:endParaRPr kumimoji="0" lang="zh-CN" altLang="en-US" sz="4000" b="1" i="0" u="none" strike="noStrike" cap="none" spc="0" normalizeH="0" baseline="0">
              <a:ln w="31750">
                <a:solidFill>
                  <a:schemeClr val="tx1"/>
                </a:solidFill>
              </a:ln>
              <a:solidFill>
                <a:schemeClr val="accent4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911225" y="909955"/>
            <a:ext cx="10615295" cy="408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基于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vmtool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查询对象功能，可以方便的获取一些软件资源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(</a:t>
            </a:r>
            <a:r>
              <a:rPr lang="zh-CN" altLang="en-US" sz="2000" b="1">
                <a:solidFill>
                  <a:schemeClr val="bg1"/>
                </a:solidFill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如</a:t>
            </a:r>
            <a:r>
              <a:rPr lang="zh-CN" altLang="en-US" sz="2000" b="1">
                <a:solidFill>
                  <a:srgbClr val="FF9A2D"/>
                </a:solidFill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线程池、连接池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)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的使用情况。</a:t>
            </a:r>
            <a:endParaRPr kumimoji="0" lang="zh-CN" altLang="en-US" sz="20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OPlusSans 3.0" panose="00000500000000000000" charset="-122"/>
            </a:endParaRPr>
          </a:p>
        </p:txBody>
      </p:sp>
      <p:pic>
        <p:nvPicPr>
          <p:cNvPr id="157" name="图片 156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553460" y="1340485"/>
            <a:ext cx="7973060" cy="49161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1127760" y="2751773"/>
            <a:ext cx="1941830" cy="13322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tomcat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线程池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使用情况，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instances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表示查到的对象列表</a:t>
            </a:r>
            <a:endParaRPr kumimoji="0" lang="zh-CN" altLang="en-US" sz="20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OPlusSans 3.0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22935" y="45720"/>
            <a:ext cx="10640060" cy="125158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vmtool</a:t>
            </a:r>
            <a:r>
              <a:rPr kumimoji="0" lang="zh-CN" alt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命令</a:t>
            </a:r>
            <a:endParaRPr kumimoji="0" lang="zh-CN" altLang="en-US" sz="4000" b="1" i="0" u="none" strike="noStrike" cap="none" spc="0" normalizeH="0" baseline="0">
              <a:ln w="31750">
                <a:solidFill>
                  <a:schemeClr val="tx1"/>
                </a:solidFill>
              </a:ln>
              <a:solidFill>
                <a:schemeClr val="accent4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199515" y="2780665"/>
            <a:ext cx="1814830" cy="716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Druid连接池</a:t>
            </a:r>
            <a:r>
              <a:rPr kumimoji="0" 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使用</a:t>
            </a:r>
            <a:r>
              <a:rPr kumimoji="0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情况</a:t>
            </a:r>
            <a:endParaRPr kumimoji="0" sz="20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OPlusSans 3.0" panose="00000500000000000000" charset="-122"/>
            </a:endParaRPr>
          </a:p>
        </p:txBody>
      </p:sp>
      <p:pic>
        <p:nvPicPr>
          <p:cNvPr id="158" name="图片 157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24020" y="404495"/>
            <a:ext cx="6830695" cy="58127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22935" y="45720"/>
            <a:ext cx="10640060" cy="125158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vmtool</a:t>
            </a:r>
            <a:r>
              <a:rPr kumimoji="0" lang="zh-CN" alt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命令</a:t>
            </a:r>
            <a:endParaRPr kumimoji="0" lang="zh-CN" altLang="en-US" sz="4000" b="1" i="0" u="none" strike="noStrike" cap="none" spc="0" normalizeH="0" baseline="0">
              <a:ln w="31750">
                <a:solidFill>
                  <a:schemeClr val="tx1"/>
                </a:solidFill>
              </a:ln>
              <a:solidFill>
                <a:schemeClr val="accent4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911225" y="1351280"/>
            <a:ext cx="6247130" cy="408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查看</a:t>
            </a:r>
            <a:r>
              <a:rPr kumimoji="0" 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apache</a:t>
            </a:r>
            <a:r>
              <a:rPr kumimoji="0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的</a:t>
            </a:r>
            <a:r>
              <a:rPr kumimoji="0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httpClient连接池</a:t>
            </a:r>
            <a:r>
              <a:rPr kumimoji="0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情况</a:t>
            </a:r>
            <a:r>
              <a:rPr kumimoji="0" 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，如下：</a:t>
            </a:r>
            <a:endParaRPr kumimoji="0" lang="zh-CN" sz="20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OPlusSans 3.0" panose="00000500000000000000" charset="-122"/>
            </a:endParaRPr>
          </a:p>
        </p:txBody>
      </p:sp>
      <p:pic>
        <p:nvPicPr>
          <p:cNvPr id="159" name="图片 158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83298" y="1988820"/>
            <a:ext cx="8467725" cy="1981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22935" y="45720"/>
            <a:ext cx="10640060" cy="125158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mbean</a:t>
            </a:r>
            <a:r>
              <a:rPr kumimoji="0" lang="zh-CN" alt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命令</a:t>
            </a:r>
            <a:endParaRPr kumimoji="0" lang="zh-CN" altLang="en-US" sz="4000" b="1" i="0" u="none" strike="noStrike" cap="none" spc="0" normalizeH="0" baseline="0">
              <a:ln w="31750">
                <a:solidFill>
                  <a:schemeClr val="tx1"/>
                </a:solidFill>
              </a:ln>
              <a:solidFill>
                <a:schemeClr val="accent4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911225" y="1033463"/>
            <a:ext cx="7820660" cy="13322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java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的一些组件，可能会将其内部状态暴露成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mbean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，以方便对其做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jmx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监控，如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Druid连接池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。</a:t>
            </a:r>
            <a:endParaRPr kumimoji="0" lang="zh-CN" altLang="en-US" sz="20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OPlusSans 3.0" panose="00000500000000000000" charset="-12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OPlusSans 3.0" panose="00000500000000000000" charset="-12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mbean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命令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则可以查看这些组件的信息，如下：</a:t>
            </a:r>
            <a:endParaRPr kumimoji="0" lang="en-US" altLang="zh-CN" sz="20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OPlusSans 3.0" panose="00000500000000000000" charset="-122"/>
            </a:endParaRPr>
          </a:p>
        </p:txBody>
      </p:sp>
      <p:pic>
        <p:nvPicPr>
          <p:cNvPr id="161" name="图片 160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55370" y="2492375"/>
            <a:ext cx="7997825" cy="35947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22935" y="45720"/>
            <a:ext cx="10640060" cy="125158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logger</a:t>
            </a:r>
            <a:r>
              <a:rPr kumimoji="0" lang="zh-CN" alt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命令</a:t>
            </a:r>
            <a:endParaRPr kumimoji="0" lang="zh-CN" altLang="en-US" sz="4000" b="1" i="0" u="none" strike="noStrike" cap="none" spc="0" normalizeH="0" baseline="0">
              <a:ln w="31750">
                <a:solidFill>
                  <a:schemeClr val="tx1"/>
                </a:solidFill>
              </a:ln>
              <a:solidFill>
                <a:schemeClr val="accent4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911225" y="1124268"/>
            <a:ext cx="7820660" cy="408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logger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命令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可以查看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logger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，以及设置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logger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级别，如下：</a:t>
            </a:r>
            <a:endParaRPr kumimoji="0" lang="en-US" altLang="zh-CN" sz="20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OPlusSans 3.0" panose="00000500000000000000" charset="-122"/>
            </a:endParaRPr>
          </a:p>
        </p:txBody>
      </p:sp>
      <p:pic>
        <p:nvPicPr>
          <p:cNvPr id="162" name="图片 161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11225" y="1628775"/>
            <a:ext cx="9420225" cy="47567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22935" y="45720"/>
            <a:ext cx="10640060" cy="125158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logger</a:t>
            </a:r>
            <a:r>
              <a:rPr kumimoji="0" lang="zh-CN" alt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命令</a:t>
            </a:r>
            <a:endParaRPr kumimoji="0" lang="zh-CN" altLang="en-US" sz="4000" b="1" i="0" u="none" strike="noStrike" cap="none" spc="0" normalizeH="0" baseline="0">
              <a:ln w="31750">
                <a:solidFill>
                  <a:schemeClr val="tx1"/>
                </a:solidFill>
              </a:ln>
              <a:solidFill>
                <a:schemeClr val="accent4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911225" y="1124268"/>
            <a:ext cx="7820660" cy="408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logger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命令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可以查看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logger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，以及调整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logger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级别，如下：</a:t>
            </a:r>
            <a:endParaRPr kumimoji="0" lang="en-US" altLang="zh-CN" sz="20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OPlusSans 3.0" panose="000005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83615" y="1772920"/>
            <a:ext cx="8877300" cy="3683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22935" y="45720"/>
            <a:ext cx="10640060" cy="125158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getstatic</a:t>
            </a:r>
            <a:r>
              <a:rPr kumimoji="0" lang="zh-CN" alt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命令</a:t>
            </a:r>
            <a:endParaRPr kumimoji="0" lang="zh-CN" altLang="en-US" sz="4000" b="1" i="0" u="none" strike="noStrike" cap="none" spc="0" normalizeH="0" baseline="0">
              <a:ln w="31750">
                <a:solidFill>
                  <a:schemeClr val="tx1"/>
                </a:solidFill>
              </a:ln>
              <a:solidFill>
                <a:schemeClr val="accent4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055370" y="1300480"/>
            <a:ext cx="10615295" cy="408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getstatic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命令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用于获取静态变量的值。</a:t>
            </a:r>
            <a:endParaRPr kumimoji="0" lang="zh-CN" altLang="en-US" sz="20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OPlusSans 3.0" panose="00000500000000000000" charset="-122"/>
            </a:endParaRPr>
          </a:p>
        </p:txBody>
      </p:sp>
      <p:pic>
        <p:nvPicPr>
          <p:cNvPr id="140" name="图片 139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71905" y="1988185"/>
            <a:ext cx="8572500" cy="1371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983615" y="3511550"/>
            <a:ext cx="10615295" cy="408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可以看到，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FTP_PORT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静态变量的值是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0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。</a:t>
            </a:r>
            <a:endParaRPr kumimoji="0" lang="zh-CN" altLang="en-US" sz="20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OPlusSans 3.0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22935" y="313690"/>
            <a:ext cx="10640060" cy="694690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ognl</a:t>
            </a:r>
            <a:r>
              <a:rPr kumimoji="0" lang="zh-CN" alt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命令</a:t>
            </a:r>
            <a:endParaRPr kumimoji="0" lang="zh-CN" altLang="en-US" sz="4000" b="1" i="0" u="none" strike="noStrike" cap="none" spc="0" normalizeH="0" baseline="0">
              <a:ln w="31750">
                <a:solidFill>
                  <a:schemeClr val="tx1"/>
                </a:solidFill>
              </a:ln>
              <a:solidFill>
                <a:schemeClr val="accent4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911860" y="1156970"/>
            <a:ext cx="10615295" cy="408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ognl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命令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用于在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jvm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进程中执行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ognl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表达式，可用来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调用方法、修改变量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等。</a:t>
            </a:r>
            <a:endParaRPr kumimoji="0" lang="zh-CN" altLang="en-US" sz="20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OPlusSans 3.0" panose="00000500000000000000" charset="-122"/>
            </a:endParaRPr>
          </a:p>
        </p:txBody>
      </p:sp>
      <p:pic>
        <p:nvPicPr>
          <p:cNvPr id="141" name="图片 140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11860" y="1844358"/>
            <a:ext cx="9572625" cy="2886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911860" y="4868545"/>
            <a:ext cx="10615295" cy="408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-c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指定类加载器，这可以通过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classloader -t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获取。</a:t>
            </a:r>
            <a:endParaRPr kumimoji="0" lang="zh-CN" altLang="en-US" sz="20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OPlusSans 3.0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22935" y="313690"/>
            <a:ext cx="10640060" cy="694690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ognl</a:t>
            </a:r>
            <a:r>
              <a:rPr kumimoji="0" lang="zh-CN" alt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命令</a:t>
            </a:r>
            <a:endParaRPr kumimoji="0" lang="zh-CN" altLang="en-US" sz="4000" b="1" i="0" u="none" strike="noStrike" cap="none" spc="0" normalizeH="0" baseline="0">
              <a:ln w="31750">
                <a:solidFill>
                  <a:schemeClr val="tx1"/>
                </a:solidFill>
              </a:ln>
              <a:solidFill>
                <a:schemeClr val="accent4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055370" y="1013460"/>
            <a:ext cx="10615295" cy="408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ognl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命令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用于在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jvm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进程中执行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ognl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表达式，可用来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调用方法、修改变量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等。</a:t>
            </a:r>
            <a:endParaRPr kumimoji="0" lang="zh-CN" altLang="en-US" sz="20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OPlusSans 3.0" panose="00000500000000000000" charset="-122"/>
            </a:endParaRPr>
          </a:p>
        </p:txBody>
      </p:sp>
      <p:pic>
        <p:nvPicPr>
          <p:cNvPr id="142" name="图片 141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27760" y="1412875"/>
            <a:ext cx="9218295" cy="49066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22935" y="45720"/>
            <a:ext cx="10640060" cy="125158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help</a:t>
            </a:r>
            <a:r>
              <a:rPr kumimoji="0" lang="zh-CN" alt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命令</a:t>
            </a:r>
            <a:endParaRPr kumimoji="0" lang="zh-CN" altLang="en-US" sz="4000" b="1" i="0" u="none" strike="noStrike" cap="none" spc="0" normalizeH="0" baseline="0">
              <a:ln w="31750">
                <a:solidFill>
                  <a:schemeClr val="tx1"/>
                </a:solidFill>
              </a:ln>
              <a:solidFill>
                <a:schemeClr val="accent4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055370" y="1228725"/>
            <a:ext cx="10615295" cy="408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help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命令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，</a:t>
            </a:r>
            <a:r>
              <a:rPr kumimoji="0" 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用于查看各命令用法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。</a:t>
            </a:r>
            <a:endParaRPr kumimoji="0" lang="zh-CN" altLang="en-US" sz="20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OPlusSans 3.0" panose="000005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71905" y="1772920"/>
            <a:ext cx="8705850" cy="4445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22935" y="313690"/>
            <a:ext cx="10640060" cy="694690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ognl</a:t>
            </a:r>
            <a:r>
              <a:rPr kumimoji="0" lang="zh-CN" alt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语法</a:t>
            </a:r>
            <a:endParaRPr kumimoji="0" lang="zh-CN" altLang="en-US" sz="4000" b="1" i="0" u="none" strike="noStrike" cap="none" spc="0" normalizeH="0" baseline="0">
              <a:ln w="31750">
                <a:solidFill>
                  <a:schemeClr val="tx1"/>
                </a:solidFill>
              </a:ln>
              <a:solidFill>
                <a:schemeClr val="accent4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983615" y="908685"/>
            <a:ext cx="8497570" cy="8839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前面的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watch/vmtool/ognl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等命令中都是使用的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ognl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表达式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，它是一个对象查询语言，</a:t>
            </a:r>
            <a:r>
              <a:rPr kumimoji="0" 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因此了解其常用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语法是很有必要的。</a:t>
            </a:r>
            <a:endParaRPr kumimoji="0" lang="zh-CN" altLang="en-US" sz="20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OPlusSans 3.0" panose="00000500000000000000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911225" y="1844675"/>
          <a:ext cx="9592945" cy="391096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305175"/>
                <a:gridCol w="6287770"/>
              </a:tblGrid>
              <a:tr h="33528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600" b="1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</a:rPr>
                        <a:t>分类</a:t>
                      </a:r>
                      <a:endParaRPr lang="en-US" altLang="zh-CN" sz="1600" b="1">
                        <a:solidFill>
                          <a:schemeClr val="tx1"/>
                        </a:solidFill>
                        <a:latin typeface="OPlusSans 3.0" panose="00000500000000000000" charset="-122"/>
                        <a:ea typeface="OPlusSans 3.0" panose="00000500000000000000" charset="-122"/>
                        <a:cs typeface="OPlusSans 3.0" panose="00000500000000000000" charset="-122"/>
                      </a:endParaRPr>
                    </a:p>
                  </a:txBody>
                  <a:tcPr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A2D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 b="1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</a:rPr>
                        <a:t>示例</a:t>
                      </a:r>
                      <a:endParaRPr lang="zh-CN" altLang="en-US" sz="1600" b="1">
                        <a:solidFill>
                          <a:schemeClr val="tx1"/>
                        </a:solidFill>
                        <a:latin typeface="OPlusSans 3.0" panose="00000500000000000000" charset="-122"/>
                        <a:ea typeface="OPlusSans 3.0" panose="00000500000000000000" charset="-122"/>
                      </a:endParaRPr>
                    </a:p>
                  </a:txBody>
                  <a:tcPr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A2D"/>
                    </a:solidFill>
                  </a:tcPr>
                </a:tc>
              </a:tr>
              <a:tr h="44704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600" b="1"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内置变量</a:t>
                      </a:r>
                      <a:endParaRPr lang="en-US" altLang="zh-CN" sz="1600" b="1">
                        <a:latin typeface="OPlusSans 3.0" panose="00000500000000000000" charset="-122"/>
                        <a:ea typeface="OPlusSans 3.0" panose="00000500000000000000" charset="-122"/>
                        <a:cs typeface="OPlusSans 3.0" panose="00000500000000000000" charset="-122"/>
                        <a:sym typeface="+mn-ea"/>
                      </a:endParaRPr>
                    </a:p>
                  </a:txBody>
                  <a:tcPr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35A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watch/trace/stack命令中内置了</a:t>
                      </a:r>
                      <a:r>
                        <a:rPr lang="en-US" altLang="zh-CN" sz="1600" b="1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params,target,returnObj,throwExp,#cost</a:t>
                      </a:r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，分别表示参数,调用对象自身，返回值，异常，执行耗时。</a:t>
                      </a:r>
                      <a:endParaRPr lang="en-US" altLang="zh-CN" sz="1600">
                        <a:solidFill>
                          <a:schemeClr val="tx1"/>
                        </a:solidFill>
                        <a:latin typeface="OPlusSans 3.0" panose="00000500000000000000" charset="-122"/>
                        <a:ea typeface="OPlusSans 3.0" panose="00000500000000000000" charset="-122"/>
                        <a:cs typeface="OPlusSans 3.0" panose="00000500000000000000" charset="-122"/>
                        <a:sym typeface="+mn-ea"/>
                      </a:endParaRPr>
                    </a:p>
                  </a:txBody>
                  <a:tcPr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35A"/>
                    </a:solidFill>
                  </a:tcPr>
                </a:tc>
              </a:tr>
              <a:tr h="44704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600" b="1"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属性获取</a:t>
                      </a:r>
                      <a:endParaRPr lang="en-US" altLang="zh-CN" sz="1600" b="1">
                        <a:latin typeface="OPlusSans 3.0" panose="00000500000000000000" charset="-122"/>
                        <a:ea typeface="OPlusSans 3.0" panose="00000500000000000000" charset="-122"/>
                        <a:cs typeface="OPlusSans 3.0" panose="00000500000000000000" charset="-122"/>
                        <a:sym typeface="+mn-ea"/>
                      </a:endParaRPr>
                    </a:p>
                  </a:txBody>
                  <a:tcPr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35A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通过</a:t>
                      </a:r>
                      <a:r>
                        <a:rPr lang="en-US" altLang="zh-CN" sz="1600" b="1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.user</a:t>
                      </a:r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获取对象user属性值，</a:t>
                      </a:r>
                      <a:r>
                        <a:rPr lang="en-US" altLang="zh-CN" sz="1600" b="1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.user.userId</a:t>
                      </a:r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获取对象中user属性中的userId属性。</a:t>
                      </a:r>
                      <a:endParaRPr lang="en-US" altLang="zh-CN" sz="1600">
                        <a:solidFill>
                          <a:schemeClr val="tx1"/>
                        </a:solidFill>
                        <a:latin typeface="OPlusSans 3.0" panose="00000500000000000000" charset="-122"/>
                        <a:ea typeface="OPlusSans 3.0" panose="00000500000000000000" charset="-122"/>
                        <a:cs typeface="OPlusSans 3.0" panose="00000500000000000000" charset="-122"/>
                        <a:sym typeface="+mn-ea"/>
                      </a:endParaRPr>
                    </a:p>
                  </a:txBody>
                  <a:tcPr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35A"/>
                    </a:solidFill>
                  </a:tcPr>
                </a:tc>
              </a:tr>
              <a:tr h="44704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600" b="1"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数组、集合或Map元素获取</a:t>
                      </a:r>
                      <a:endParaRPr lang="en-US" altLang="zh-CN" sz="1600" b="1">
                        <a:latin typeface="OPlusSans 3.0" panose="00000500000000000000" charset="-122"/>
                        <a:ea typeface="OPlusSans 3.0" panose="00000500000000000000" charset="-122"/>
                        <a:cs typeface="OPlusSans 3.0" panose="00000500000000000000" charset="-122"/>
                        <a:sym typeface="+mn-ea"/>
                      </a:endParaRPr>
                    </a:p>
                  </a:txBody>
                  <a:tcPr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35A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通过</a:t>
                      </a:r>
                      <a:r>
                        <a:rPr lang="en-US" altLang="zh-CN" sz="1600" b="1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.orders[0]</a:t>
                      </a:r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获取数组或集合中第一个元素，通过</a:t>
                      </a:r>
                      <a:r>
                        <a:rPr lang="en-US" altLang="zh-CN" sz="1600" b="1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.userMap["lisi"]</a:t>
                      </a:r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获取Map中对应key值</a:t>
                      </a:r>
                      <a:endParaRPr lang="en-US" altLang="zh-CN" sz="1600">
                        <a:solidFill>
                          <a:schemeClr val="tx1"/>
                        </a:solidFill>
                        <a:latin typeface="OPlusSans 3.0" panose="00000500000000000000" charset="-122"/>
                        <a:ea typeface="OPlusSans 3.0" panose="00000500000000000000" charset="-122"/>
                        <a:cs typeface="OPlusSans 3.0" panose="00000500000000000000" charset="-122"/>
                        <a:sym typeface="+mn-ea"/>
                      </a:endParaRPr>
                    </a:p>
                  </a:txBody>
                  <a:tcPr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35A"/>
                    </a:solidFill>
                  </a:tcPr>
                </a:tc>
              </a:tr>
              <a:tr h="44704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600" b="1"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对象方法调用</a:t>
                      </a:r>
                      <a:endParaRPr lang="en-US" altLang="zh-CN" sz="1600" b="1">
                        <a:latin typeface="OPlusSans 3.0" panose="00000500000000000000" charset="-122"/>
                        <a:ea typeface="OPlusSans 3.0" panose="00000500000000000000" charset="-122"/>
                        <a:cs typeface="OPlusSans 3.0" panose="00000500000000000000" charset="-122"/>
                        <a:sym typeface="+mn-ea"/>
                      </a:endParaRPr>
                    </a:p>
                  </a:txBody>
                  <a:tcPr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35A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通过</a:t>
                      </a:r>
                      <a:r>
                        <a:rPr lang="en-US" altLang="zh-CN" sz="1600" b="1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.getUser()</a:t>
                      </a:r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可直接调用对象的方法</a:t>
                      </a:r>
                      <a:endParaRPr lang="en-US" altLang="zh-CN" sz="1600">
                        <a:solidFill>
                          <a:schemeClr val="tx1"/>
                        </a:solidFill>
                        <a:latin typeface="OPlusSans 3.0" panose="00000500000000000000" charset="-122"/>
                        <a:ea typeface="OPlusSans 3.0" panose="00000500000000000000" charset="-122"/>
                        <a:cs typeface="OPlusSans 3.0" panose="00000500000000000000" charset="-122"/>
                        <a:sym typeface="+mn-ea"/>
                      </a:endParaRPr>
                    </a:p>
                  </a:txBody>
                  <a:tcPr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35A"/>
                    </a:solidFill>
                  </a:tcPr>
                </a:tc>
              </a:tr>
              <a:tr h="44704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600" b="1"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静态变量与方法访问</a:t>
                      </a:r>
                      <a:endParaRPr lang="en-US" altLang="zh-CN" sz="1600" b="1">
                        <a:latin typeface="OPlusSans 3.0" panose="00000500000000000000" charset="-122"/>
                        <a:ea typeface="OPlusSans 3.0" panose="00000500000000000000" charset="-122"/>
                        <a:cs typeface="OPlusSans 3.0" panose="00000500000000000000" charset="-122"/>
                        <a:sym typeface="+mn-ea"/>
                      </a:endParaRPr>
                    </a:p>
                  </a:txBody>
                  <a:tcPr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35A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静态变量访问</a:t>
                      </a:r>
                      <a:r>
                        <a:rPr lang="en-US" altLang="zh-CN" sz="1600" b="1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@class@member</a:t>
                      </a:r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，</a:t>
                      </a:r>
                      <a:endParaRPr lang="en-US" altLang="zh-CN" sz="1600">
                        <a:solidFill>
                          <a:schemeClr val="tx1"/>
                        </a:solidFill>
                        <a:latin typeface="OPlusSans 3.0" panose="00000500000000000000" charset="-122"/>
                        <a:ea typeface="OPlusSans 3.0" panose="00000500000000000000" charset="-122"/>
                        <a:cs typeface="OPlusSans 3.0" panose="00000500000000000000" charset="-122"/>
                        <a:sym typeface="+mn-ea"/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静态方法调用</a:t>
                      </a:r>
                      <a:r>
                        <a:rPr lang="en-US" altLang="zh-CN" sz="1600" b="1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@class@method(args)</a:t>
                      </a:r>
                      <a:endParaRPr lang="en-US" altLang="zh-CN" sz="1600" b="1">
                        <a:solidFill>
                          <a:schemeClr val="tx1"/>
                        </a:solidFill>
                        <a:latin typeface="OPlusSans 3.0" panose="00000500000000000000" charset="-122"/>
                        <a:ea typeface="OPlusSans 3.0" panose="00000500000000000000" charset="-122"/>
                        <a:cs typeface="OPlusSans 3.0" panose="00000500000000000000" charset="-122"/>
                        <a:sym typeface="+mn-ea"/>
                      </a:endParaRPr>
                    </a:p>
                  </a:txBody>
                  <a:tcPr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35A"/>
                    </a:solidFill>
                  </a:tcPr>
                </a:tc>
              </a:tr>
              <a:tr h="44704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600" b="1"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条件判断</a:t>
                      </a:r>
                      <a:endParaRPr lang="en-US" altLang="zh-CN" sz="1600" b="1">
                        <a:latin typeface="OPlusSans 3.0" panose="00000500000000000000" charset="-122"/>
                        <a:ea typeface="OPlusSans 3.0" panose="00000500000000000000" charset="-122"/>
                        <a:cs typeface="OPlusSans 3.0" panose="00000500000000000000" charset="-122"/>
                        <a:sym typeface="+mn-ea"/>
                      </a:endParaRPr>
                    </a:p>
                  </a:txBody>
                  <a:tcPr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35A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数值可使用</a:t>
                      </a:r>
                      <a:r>
                        <a:rPr lang="en-US" altLang="zh-CN" sz="1600" b="1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&gt; &gt;= ==</a:t>
                      </a:r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等比较，字符串可直接通过</a:t>
                      </a:r>
                      <a:r>
                        <a:rPr lang="en-US" altLang="zh-CN" sz="1600" b="1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== !=</a:t>
                      </a:r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比较，如</a:t>
                      </a:r>
                      <a:r>
                        <a:rPr lang="en-US" altLang="zh-CN" sz="1600" b="1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.name=="zhangsan"</a:t>
                      </a:r>
                      <a:endParaRPr lang="en-US" altLang="zh-CN" sz="1600" b="1">
                        <a:solidFill>
                          <a:schemeClr val="tx1"/>
                        </a:solidFill>
                        <a:latin typeface="OPlusSans 3.0" panose="00000500000000000000" charset="-122"/>
                        <a:ea typeface="OPlusSans 3.0" panose="00000500000000000000" charset="-122"/>
                        <a:cs typeface="OPlusSans 3.0" panose="00000500000000000000" charset="-122"/>
                        <a:sym typeface="+mn-ea"/>
                      </a:endParaRPr>
                    </a:p>
                  </a:txBody>
                  <a:tcPr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35A"/>
                    </a:solidFill>
                  </a:tcPr>
                </a:tc>
              </a:tr>
              <a:tr h="44704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600" b="1"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逻辑运算</a:t>
                      </a:r>
                      <a:endParaRPr lang="en-US" altLang="zh-CN" sz="1600" b="1">
                        <a:latin typeface="OPlusSans 3.0" panose="00000500000000000000" charset="-122"/>
                        <a:ea typeface="OPlusSans 3.0" panose="00000500000000000000" charset="-122"/>
                        <a:cs typeface="OPlusSans 3.0" panose="00000500000000000000" charset="-122"/>
                        <a:sym typeface="+mn-ea"/>
                      </a:endParaRPr>
                    </a:p>
                  </a:txBody>
                  <a:tcPr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35A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通过</a:t>
                      </a:r>
                      <a:r>
                        <a:rPr lang="en-US" altLang="zh-CN" sz="1600" b="1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&amp;&amp; || !</a:t>
                      </a:r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实现条件与或非功能</a:t>
                      </a:r>
                      <a:endParaRPr lang="en-US" altLang="zh-CN" sz="1600">
                        <a:solidFill>
                          <a:schemeClr val="tx1"/>
                        </a:solidFill>
                        <a:latin typeface="OPlusSans 3.0" panose="00000500000000000000" charset="-122"/>
                        <a:ea typeface="OPlusSans 3.0" panose="00000500000000000000" charset="-122"/>
                        <a:cs typeface="OPlusSans 3.0" panose="00000500000000000000" charset="-122"/>
                        <a:sym typeface="+mn-ea"/>
                      </a:endParaRPr>
                    </a:p>
                  </a:txBody>
                  <a:tcPr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35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22935" y="313690"/>
            <a:ext cx="10640060" cy="694690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ognl</a:t>
            </a:r>
            <a:r>
              <a:rPr kumimoji="0" lang="zh-CN" alt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语法</a:t>
            </a:r>
            <a:endParaRPr kumimoji="0" lang="zh-CN" altLang="en-US" sz="4000" b="1" i="0" u="none" strike="noStrike" cap="none" spc="0" normalizeH="0" baseline="0">
              <a:ln w="31750">
                <a:solidFill>
                  <a:schemeClr val="tx1"/>
                </a:solidFill>
              </a:ln>
              <a:solidFill>
                <a:schemeClr val="accent4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930275" y="1068070"/>
          <a:ext cx="9592945" cy="29667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997075"/>
                <a:gridCol w="7595870"/>
              </a:tblGrid>
              <a:tr h="33528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600" b="1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</a:rPr>
                        <a:t>分类</a:t>
                      </a:r>
                      <a:endParaRPr lang="en-US" altLang="zh-CN" sz="1600" b="1">
                        <a:solidFill>
                          <a:schemeClr val="tx1"/>
                        </a:solidFill>
                        <a:latin typeface="OPlusSans 3.0" panose="00000500000000000000" charset="-122"/>
                        <a:ea typeface="OPlusSans 3.0" panose="00000500000000000000" charset="-122"/>
                        <a:cs typeface="OPlusSans 3.0" panose="00000500000000000000" charset="-122"/>
                      </a:endParaRPr>
                    </a:p>
                  </a:txBody>
                  <a:tcPr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A2D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 b="1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</a:rPr>
                        <a:t>示例</a:t>
                      </a:r>
                      <a:endParaRPr lang="zh-CN" altLang="en-US" sz="1600" b="1">
                        <a:solidFill>
                          <a:schemeClr val="tx1"/>
                        </a:solidFill>
                        <a:latin typeface="OPlusSans 3.0" panose="00000500000000000000" charset="-122"/>
                        <a:ea typeface="OPlusSans 3.0" panose="00000500000000000000" charset="-122"/>
                      </a:endParaRPr>
                    </a:p>
                  </a:txBody>
                  <a:tcPr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A2D"/>
                    </a:solidFill>
                  </a:tcPr>
                </a:tc>
              </a:tr>
              <a:tr h="44704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600" b="1"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数组包含</a:t>
                      </a:r>
                      <a:endParaRPr lang="en-US" altLang="zh-CN" sz="1600" b="1">
                        <a:latin typeface="OPlusSans 3.0" panose="00000500000000000000" charset="-122"/>
                        <a:ea typeface="OPlusSans 3.0" panose="00000500000000000000" charset="-122"/>
                        <a:cs typeface="OPlusSans 3.0" panose="00000500000000000000" charset="-122"/>
                        <a:sym typeface="+mn-ea"/>
                      </a:endParaRPr>
                    </a:p>
                  </a:txBody>
                  <a:tcPr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35A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对于数组/List/Set，可以使用</a:t>
                      </a:r>
                      <a:r>
                        <a:rPr lang="en-US" altLang="zh-CN" sz="1600" b="1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in</a:t>
                      </a:r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,</a:t>
                      </a:r>
                      <a:r>
                        <a:rPr lang="en-US" altLang="zh-CN" sz="1600" b="1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not in</a:t>
                      </a:r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判断元素是否存在，如</a:t>
                      </a:r>
                      <a:r>
                        <a:rPr lang="en-US" altLang="zh-CN" sz="1600" b="1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"zhangsan" in .names</a:t>
                      </a:r>
                      <a:endParaRPr lang="en-US" altLang="zh-CN" sz="1600" b="1">
                        <a:solidFill>
                          <a:schemeClr val="tx1"/>
                        </a:solidFill>
                        <a:latin typeface="OPlusSans 3.0" panose="00000500000000000000" charset="-122"/>
                        <a:ea typeface="OPlusSans 3.0" panose="00000500000000000000" charset="-122"/>
                        <a:cs typeface="OPlusSans 3.0" panose="00000500000000000000" charset="-122"/>
                        <a:sym typeface="+mn-ea"/>
                      </a:endParaRPr>
                    </a:p>
                  </a:txBody>
                  <a:tcPr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35A"/>
                    </a:solidFill>
                  </a:tcPr>
                </a:tc>
              </a:tr>
              <a:tr h="44704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600" b="1"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变量赋值</a:t>
                      </a:r>
                      <a:endParaRPr lang="en-US" altLang="zh-CN" sz="1600" b="1">
                        <a:latin typeface="OPlusSans 3.0" panose="00000500000000000000" charset="-122"/>
                        <a:ea typeface="OPlusSans 3.0" panose="00000500000000000000" charset="-122"/>
                        <a:cs typeface="OPlusSans 3.0" panose="00000500000000000000" charset="-122"/>
                        <a:sym typeface="+mn-ea"/>
                      </a:endParaRPr>
                    </a:p>
                  </a:txBody>
                  <a:tcPr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35A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当前时间赋值到变量obj，</a:t>
                      </a:r>
                      <a:r>
                        <a:rPr lang="en-US" altLang="zh-CN" sz="1600" b="1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#obj=new java.util.Date(), #obj.toString()</a:t>
                      </a:r>
                      <a:endParaRPr lang="en-US" altLang="zh-CN" sz="1600" b="1">
                        <a:solidFill>
                          <a:schemeClr val="tx1"/>
                        </a:solidFill>
                        <a:latin typeface="OPlusSans 3.0" panose="00000500000000000000" charset="-122"/>
                        <a:ea typeface="OPlusSans 3.0" panose="00000500000000000000" charset="-122"/>
                        <a:cs typeface="OPlusSans 3.0" panose="00000500000000000000" charset="-122"/>
                        <a:sym typeface="+mn-ea"/>
                      </a:endParaRPr>
                    </a:p>
                  </a:txBody>
                  <a:tcPr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35A"/>
                    </a:solidFill>
                  </a:tcPr>
                </a:tc>
              </a:tr>
              <a:tr h="44704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600" b="1"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List、Map构造</a:t>
                      </a:r>
                      <a:endParaRPr lang="en-US" altLang="zh-CN" sz="1600" b="1">
                        <a:latin typeface="OPlusSans 3.0" panose="00000500000000000000" charset="-122"/>
                        <a:ea typeface="OPlusSans 3.0" panose="00000500000000000000" charset="-122"/>
                        <a:cs typeface="OPlusSans 3.0" panose="00000500000000000000" charset="-122"/>
                        <a:sym typeface="+mn-ea"/>
                      </a:endParaRPr>
                    </a:p>
                  </a:txBody>
                  <a:tcPr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35A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List构造</a:t>
                      </a:r>
                      <a:r>
                        <a:rPr lang="en-US" altLang="zh-CN" sz="1600" b="1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{"green", "red", "blue"}</a:t>
                      </a:r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，</a:t>
                      </a:r>
                      <a:endParaRPr lang="en-US" altLang="zh-CN" sz="1600">
                        <a:solidFill>
                          <a:schemeClr val="tx1"/>
                        </a:solidFill>
                        <a:latin typeface="OPlusSans 3.0" panose="00000500000000000000" charset="-122"/>
                        <a:ea typeface="OPlusSans 3.0" panose="00000500000000000000" charset="-122"/>
                        <a:cs typeface="OPlusSans 3.0" panose="00000500000000000000" charset="-122"/>
                        <a:sym typeface="+mn-ea"/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Map构造</a:t>
                      </a:r>
                      <a:r>
                        <a:rPr lang="en-US" altLang="zh-CN" sz="1600" b="1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#{"id" : 1, "name" : "lisi", "birthday" : new java.util.Date()}</a:t>
                      </a:r>
                      <a:endParaRPr lang="en-US" altLang="zh-CN" sz="1600" b="1">
                        <a:solidFill>
                          <a:schemeClr val="tx1"/>
                        </a:solidFill>
                        <a:latin typeface="OPlusSans 3.0" panose="00000500000000000000" charset="-122"/>
                        <a:ea typeface="OPlusSans 3.0" panose="00000500000000000000" charset="-122"/>
                        <a:cs typeface="OPlusSans 3.0" panose="00000500000000000000" charset="-122"/>
                        <a:sym typeface="+mn-ea"/>
                      </a:endParaRPr>
                    </a:p>
                  </a:txBody>
                  <a:tcPr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35A"/>
                    </a:solidFill>
                  </a:tcPr>
                </a:tc>
              </a:tr>
              <a:tr h="44704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 b="1"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列表转换</a:t>
                      </a:r>
                      <a:endParaRPr lang="zh-CN" altLang="en-US" sz="1600" b="1">
                        <a:latin typeface="OPlusSans 3.0" panose="00000500000000000000" charset="-122"/>
                        <a:ea typeface="OPlusSans 3.0" panose="00000500000000000000" charset="-122"/>
                        <a:cs typeface="OPlusSans 3.0" panose="00000500000000000000" charset="-122"/>
                        <a:sym typeface="+mn-ea"/>
                      </a:endParaRPr>
                    </a:p>
                  </a:txBody>
                  <a:tcPr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35A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提取userList中的birthday，</a:t>
                      </a:r>
                      <a:r>
                        <a:rPr lang="en-US" altLang="zh-CN" sz="1600" b="1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.userList.{birthday.getYear()}</a:t>
                      </a:r>
                      <a:endParaRPr lang="en-US" altLang="zh-CN" sz="1600" b="1">
                        <a:solidFill>
                          <a:schemeClr val="tx1"/>
                        </a:solidFill>
                        <a:latin typeface="OPlusSans 3.0" panose="00000500000000000000" charset="-122"/>
                        <a:ea typeface="OPlusSans 3.0" panose="00000500000000000000" charset="-122"/>
                        <a:cs typeface="OPlusSans 3.0" panose="00000500000000000000" charset="-122"/>
                        <a:sym typeface="+mn-ea"/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1600" b="1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.{}</a:t>
                      </a:r>
                      <a:r>
                        <a:rPr lang="zh-CN" altLang="en-US" sz="1600" b="0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迭代子表达式中，可以用</a:t>
                      </a:r>
                      <a:r>
                        <a:rPr lang="en-US" altLang="zh-CN" sz="1600" b="1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#this</a:t>
                      </a:r>
                      <a:r>
                        <a:rPr lang="zh-CN" altLang="en-US" sz="1600" b="0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表示迭代对象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OPlusSans 3.0" panose="00000500000000000000" charset="-122"/>
                        <a:ea typeface="OPlusSans 3.0" panose="00000500000000000000" charset="-122"/>
                        <a:cs typeface="OPlusSans 3.0" panose="00000500000000000000" charset="-122"/>
                        <a:sym typeface="+mn-ea"/>
                      </a:endParaRPr>
                    </a:p>
                  </a:txBody>
                  <a:tcPr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35A"/>
                    </a:solidFill>
                  </a:tcPr>
                </a:tc>
              </a:tr>
              <a:tr h="44704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600" b="1"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列表过滤</a:t>
                      </a:r>
                      <a:endParaRPr lang="en-US" altLang="zh-CN" sz="1600" b="1">
                        <a:latin typeface="OPlusSans 3.0" panose="00000500000000000000" charset="-122"/>
                        <a:ea typeface="OPlusSans 3.0" panose="00000500000000000000" charset="-122"/>
                        <a:cs typeface="OPlusSans 3.0" panose="00000500000000000000" charset="-122"/>
                        <a:sym typeface="+mn-ea"/>
                      </a:endParaRPr>
                    </a:p>
                  </a:txBody>
                  <a:tcPr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35A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过滤出userList中的id&lt;2的元素，</a:t>
                      </a:r>
                      <a:r>
                        <a:rPr lang="en-US" altLang="zh-CN" sz="1600" b="1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.userList.{? id&lt;2 }</a:t>
                      </a:r>
                      <a:endParaRPr lang="en-US" altLang="zh-CN" sz="1600" b="1">
                        <a:solidFill>
                          <a:schemeClr val="tx1"/>
                        </a:solidFill>
                        <a:latin typeface="OPlusSans 3.0" panose="00000500000000000000" charset="-122"/>
                        <a:ea typeface="OPlusSans 3.0" panose="00000500000000000000" charset="-122"/>
                        <a:cs typeface="OPlusSans 3.0" panose="00000500000000000000" charset="-122"/>
                        <a:sym typeface="+mn-ea"/>
                      </a:endParaRPr>
                    </a:p>
                  </a:txBody>
                  <a:tcPr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35A"/>
                    </a:solidFill>
                  </a:tcPr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2387600" y="5733415"/>
            <a:ext cx="8232140" cy="3473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 upright="0">
            <a:spAutoFit/>
          </a:bodyPr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OPlusSans 3.0" panose="00000500000000000000" charset="-122"/>
                <a:sym typeface="OPlusSans 3.0" panose="00000500000000000000" charset="-122"/>
              </a:rPr>
              <a:t>ognl</a:t>
            </a:r>
            <a:r>
              <a:rPr kumimoji="0" lang="zh-CN" altLang="en-US" sz="16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OPlusSans 3.0" panose="00000500000000000000" charset="-122"/>
                <a:sym typeface="OPlusSans 3.0" panose="00000500000000000000" charset="-122"/>
              </a:rPr>
              <a:t>文档：https://commons.apache.org/dormant/commons-ognl/language-guide.html</a:t>
            </a:r>
            <a:endParaRPr kumimoji="0" lang="zh-CN" altLang="en-US" sz="16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等线" panose="02010600030101010101" charset="-122"/>
              <a:ea typeface="等线" panose="02010600030101010101" charset="-122"/>
              <a:cs typeface="OPlusSans 3.0" panose="00000500000000000000" charset="-122"/>
              <a:sym typeface="OPlusSans 3.0" panose="000005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911225" y="4149090"/>
            <a:ext cx="6122670" cy="12350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与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java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明显不同的是，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ognl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是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用，号分隔语句的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，且返回表达式中最后一个对象，如右边表达式，返回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6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。</a:t>
            </a:r>
            <a:endParaRPr kumimoji="0" lang="zh-CN" altLang="en-US" sz="20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OPlusSans 3.0" panose="00000500000000000000" charset="-122"/>
            </a:endParaRPr>
          </a:p>
        </p:txBody>
      </p:sp>
      <p:pic>
        <p:nvPicPr>
          <p:cNvPr id="164" name="图片 163"/>
          <p:cNvPicPr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392035" y="4351020"/>
            <a:ext cx="4171950" cy="1066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279650" y="3985260"/>
            <a:ext cx="6685915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sz="2400" b="1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jvm/sysenv/vmoption/sysprop/perfcounter</a:t>
            </a: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命令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OPlusSans 3.0" panose="00000500000000000000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991995" y="2581276"/>
            <a:ext cx="7863840" cy="1116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6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ea"/>
                <a:ea typeface="+mj-ea"/>
                <a:cs typeface="+mj-ea"/>
                <a:sym typeface="OPlusSans 3.0" panose="00000500000000000000" charset="-122"/>
              </a:rPr>
              <a:t>jvm</a:t>
            </a:r>
            <a:r>
              <a:rPr kumimoji="0" lang="zh-CN" altLang="en-US" sz="66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ea"/>
                <a:ea typeface="+mj-ea"/>
                <a:cs typeface="+mj-ea"/>
                <a:sym typeface="OPlusSans 3.0" panose="00000500000000000000" charset="-122"/>
              </a:rPr>
              <a:t>信息查看</a:t>
            </a:r>
            <a:endParaRPr kumimoji="0" lang="zh-CN" altLang="en-US" sz="66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j-ea"/>
              <a:ea typeface="+mj-ea"/>
              <a:cs typeface="+mj-ea"/>
              <a:sym typeface="OPlusSans 3.0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22935" y="313690"/>
            <a:ext cx="10640060" cy="694690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jvm</a:t>
            </a:r>
            <a:r>
              <a:rPr kumimoji="0" lang="zh-CN" alt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命令</a:t>
            </a:r>
            <a:endParaRPr kumimoji="0" lang="zh-CN" altLang="en-US" sz="4000" b="1" i="0" u="none" strike="noStrike" cap="none" spc="0" normalizeH="0" baseline="0">
              <a:ln w="31750">
                <a:solidFill>
                  <a:schemeClr val="tx1"/>
                </a:solidFill>
              </a:ln>
              <a:solidFill>
                <a:schemeClr val="accent4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839470" y="981075"/>
            <a:ext cx="8204835" cy="9480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jvm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命令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查看类加载、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GC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、内存、线程、文件描述符相关信息。</a:t>
            </a:r>
            <a:endParaRPr kumimoji="0" lang="zh-CN" altLang="en-US" sz="20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OPlusSans 3.0" panose="000005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47850" y="1772920"/>
            <a:ext cx="6669405" cy="44234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22935" y="313690"/>
            <a:ext cx="10640060" cy="694690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sysenv/vmoption/sysprop</a:t>
            </a:r>
            <a:r>
              <a:rPr kumimoji="0" lang="zh-CN" alt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命令</a:t>
            </a:r>
            <a:endParaRPr kumimoji="0" lang="zh-CN" altLang="en-US" sz="4000" b="1" i="0" u="none" strike="noStrike" cap="none" spc="0" normalizeH="0" baseline="0">
              <a:ln w="31750">
                <a:solidFill>
                  <a:schemeClr val="tx1"/>
                </a:solidFill>
              </a:ln>
              <a:solidFill>
                <a:schemeClr val="accent4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839470" y="981075"/>
            <a:ext cx="9173210" cy="9480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sysenv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命令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查看</a:t>
            </a:r>
            <a:r>
              <a:rPr kumimoji="0" 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环境变量，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vmoption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查看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jvm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配置，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sysprop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查看系统属性。</a:t>
            </a:r>
            <a:endParaRPr kumimoji="0" lang="zh-CN" altLang="en-US" sz="20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OPlusSans 3.0" panose="00000500000000000000" charset="-122"/>
            </a:endParaRPr>
          </a:p>
        </p:txBody>
      </p:sp>
      <p:pic>
        <p:nvPicPr>
          <p:cNvPr id="165" name="图片 164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91360" y="2132965"/>
            <a:ext cx="4972050" cy="2286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22935" y="313690"/>
            <a:ext cx="10640060" cy="694690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perfcounter</a:t>
            </a:r>
            <a:r>
              <a:rPr kumimoji="0" lang="zh-CN" alt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命令</a:t>
            </a:r>
            <a:endParaRPr kumimoji="0" lang="zh-CN" altLang="en-US" sz="4000" b="1" i="0" u="none" strike="noStrike" cap="none" spc="0" normalizeH="0" baseline="0">
              <a:ln w="31750">
                <a:solidFill>
                  <a:schemeClr val="tx1"/>
                </a:solidFill>
              </a:ln>
              <a:solidFill>
                <a:schemeClr val="accent4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839470" y="981075"/>
            <a:ext cx="9173210" cy="9480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perfcounter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命令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查看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jvm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运行中的一些性能指标数据。</a:t>
            </a:r>
            <a:endParaRPr kumimoji="0" lang="zh-CN" altLang="en-US" sz="20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OPlusSans 3.0" panose="000005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11225" y="1844675"/>
            <a:ext cx="8318500" cy="4146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22935" y="313690"/>
            <a:ext cx="10640060" cy="694690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总结</a:t>
            </a:r>
            <a:endParaRPr kumimoji="0" lang="zh-CN" sz="4000" b="1" i="0" u="none" strike="noStrike" cap="none" spc="0" normalizeH="0" baseline="0">
              <a:ln w="31750">
                <a:solidFill>
                  <a:schemeClr val="tx1"/>
                </a:solidFill>
              </a:ln>
              <a:solidFill>
                <a:schemeClr val="accent4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983615" y="1124585"/>
            <a:ext cx="9732645" cy="46793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arthas</a:t>
            </a: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有非常多的子命令，是诊断</a:t>
            </a:r>
            <a:r>
              <a:rPr kumimoji="0" lang="en-US" altLang="zh-CN" sz="2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java</a:t>
            </a: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问题的常用工具，总结如下：</a:t>
            </a:r>
            <a:endParaRPr kumimoji="0" lang="zh-CN" altLang="en-US" sz="20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OPlusSans 3.0" panose="00000500000000000000" charset="-122"/>
            </a:endParaRPr>
          </a:p>
          <a:p>
            <a:pPr marL="457200" marR="0" indent="-457200" algn="l" defTabSz="914400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</a:pPr>
            <a:r>
              <a:rPr lang="zh-CN" altLang="en-US" sz="2000" b="1">
                <a:solidFill>
                  <a:srgbClr val="FF9A2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dashboard/thread/memory命令：</a:t>
            </a:r>
            <a:endParaRPr lang="zh-CN" altLang="en-US" sz="2000" b="1">
              <a:solidFill>
                <a:srgbClr val="FF9A2D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OPlusSans 3.0" panose="00000500000000000000" charset="-122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</a:pPr>
            <a:r>
              <a:rPr lang="zh-CN" altLang="en-US" sz="200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常用于排查高</a:t>
            </a:r>
            <a:r>
              <a:rPr lang="en-US" altLang="zh-CN" sz="200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cpu</a:t>
            </a:r>
            <a:r>
              <a:rPr lang="zh-CN" altLang="en-US" sz="200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、高内存占用问题。</a:t>
            </a:r>
            <a:endParaRPr lang="zh-CN" altLang="en-US" sz="200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OPlusSans 3.0" panose="00000500000000000000" charset="-122"/>
            </a:endParaRPr>
          </a:p>
          <a:p>
            <a:pPr marL="457200" marR="0" indent="-457200" algn="l" defTabSz="914400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 startAt="2"/>
            </a:pPr>
            <a:r>
              <a:rPr lang="en-US" altLang="zh-CN" sz="2000" b="1">
                <a:solidFill>
                  <a:srgbClr val="FF9A2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sc</a:t>
            </a:r>
            <a:r>
              <a:rPr lang="zh-CN" altLang="en-US" sz="2000" b="1">
                <a:solidFill>
                  <a:srgbClr val="FF9A2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/</a:t>
            </a:r>
            <a:r>
              <a:rPr lang="en-US" altLang="zh-CN" sz="2000" b="1">
                <a:solidFill>
                  <a:srgbClr val="FF9A2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sm</a:t>
            </a:r>
            <a:r>
              <a:rPr lang="zh-CN" altLang="en-US" sz="2000" b="1">
                <a:solidFill>
                  <a:srgbClr val="FF9A2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/</a:t>
            </a:r>
            <a:r>
              <a:rPr lang="en-US" altLang="zh-CN" sz="2000" b="1">
                <a:solidFill>
                  <a:srgbClr val="FF9A2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jad</a:t>
            </a:r>
            <a:r>
              <a:rPr lang="zh-CN" altLang="en-US" sz="2000" b="1">
                <a:solidFill>
                  <a:srgbClr val="FF9A2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命令：</a:t>
            </a:r>
            <a:endParaRPr lang="zh-CN" altLang="en-US" sz="2000" b="1">
              <a:solidFill>
                <a:srgbClr val="FF9A2D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OPlusSans 3.0" panose="00000500000000000000" charset="-122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</a:pPr>
            <a:r>
              <a:rPr lang="zh-CN" altLang="en-US" sz="200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用于查找类，常用于检查线上代码、</a:t>
            </a:r>
            <a:r>
              <a:rPr lang="en-US" altLang="zh-CN" sz="200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jar</a:t>
            </a:r>
            <a:r>
              <a:rPr lang="zh-CN" altLang="en-US" sz="200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包冲突类问题。</a:t>
            </a:r>
            <a:endParaRPr lang="zh-CN" altLang="en-US" sz="200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OPlusSans 3.0" panose="00000500000000000000" charset="-122"/>
            </a:endParaRPr>
          </a:p>
          <a:p>
            <a:pPr marL="457200" marR="0" indent="-457200" algn="l" defTabSz="914400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 startAt="3"/>
            </a:pPr>
            <a:r>
              <a:rPr lang="en-US" altLang="zh-CN" sz="2000" b="1">
                <a:solidFill>
                  <a:srgbClr val="FF9A2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monitor</a:t>
            </a:r>
            <a:r>
              <a:rPr lang="zh-CN" altLang="en-US" sz="2000" b="1">
                <a:solidFill>
                  <a:srgbClr val="FF9A2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/</a:t>
            </a:r>
            <a:r>
              <a:rPr lang="en-US" altLang="zh-CN" sz="2000" b="1">
                <a:solidFill>
                  <a:srgbClr val="FF9A2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watch</a:t>
            </a:r>
            <a:r>
              <a:rPr lang="zh-CN" altLang="en-US" sz="2000" b="1">
                <a:solidFill>
                  <a:srgbClr val="FF9A2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/</a:t>
            </a:r>
            <a:r>
              <a:rPr lang="en-US" altLang="zh-CN" sz="2000" b="1">
                <a:solidFill>
                  <a:srgbClr val="FF9A2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trace/stack</a:t>
            </a:r>
            <a:r>
              <a:rPr lang="zh-CN" altLang="en-US" sz="2000" b="1">
                <a:solidFill>
                  <a:srgbClr val="FF9A2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命令：</a:t>
            </a:r>
            <a:endParaRPr lang="zh-CN" altLang="en-US" sz="2000" b="1">
              <a:solidFill>
                <a:srgbClr val="FF9A2D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OPlusSans 3.0" panose="00000500000000000000" charset="-122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</a:pPr>
            <a:r>
              <a:rPr lang="zh-CN" altLang="en-US" sz="200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用于追踪具体方法的调用情况。</a:t>
            </a:r>
            <a:endParaRPr lang="zh-CN" altLang="en-US" sz="200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OPlusSans 3.0" panose="00000500000000000000" charset="-122"/>
            </a:endParaRPr>
          </a:p>
          <a:p>
            <a:pPr marL="457200" marR="0" indent="-457200" algn="l" defTabSz="9144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 startAt="4"/>
            </a:pPr>
            <a:r>
              <a:rPr lang="en-US" altLang="zh-CN" sz="2000" b="1">
                <a:solidFill>
                  <a:srgbClr val="FF9A2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profiler</a:t>
            </a:r>
            <a:r>
              <a:rPr lang="zh-CN" altLang="en-US" sz="2000" b="1">
                <a:solidFill>
                  <a:srgbClr val="FF9A2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命令：</a:t>
            </a:r>
            <a:endParaRPr lang="zh-CN" altLang="en-US" sz="2000" b="1">
              <a:solidFill>
                <a:srgbClr val="FF9A2D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OPlusSans 3.0" panose="00000500000000000000" charset="-122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</a:pPr>
            <a:r>
              <a:rPr lang="zh-CN" altLang="en-US" sz="200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用于做</a:t>
            </a:r>
            <a:r>
              <a:rPr lang="en-US" altLang="zh-CN" sz="200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oncpu/offcpu</a:t>
            </a:r>
            <a:r>
              <a:rPr lang="zh-CN" altLang="en-US" sz="200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分析，也可采集</a:t>
            </a:r>
            <a:r>
              <a:rPr lang="en-US" altLang="zh-CN" sz="200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native</a:t>
            </a:r>
            <a:r>
              <a:rPr lang="zh-CN" altLang="en-US" sz="200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函数调用，以及</a:t>
            </a:r>
            <a:r>
              <a:rPr lang="en-US" altLang="zh-CN" sz="200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case by case</a:t>
            </a:r>
            <a:r>
              <a:rPr lang="zh-CN" altLang="en-US" sz="200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分析场景。</a:t>
            </a:r>
            <a:endParaRPr lang="zh-CN" altLang="en-US" sz="200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OPlusSans 3.0" panose="00000500000000000000" charset="-122"/>
            </a:endParaRPr>
          </a:p>
          <a:p>
            <a:pPr marL="457200" marR="0" indent="-457200" algn="l" defTabSz="9144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 startAt="5"/>
            </a:pPr>
            <a:r>
              <a:rPr lang="en-US" altLang="zh-CN" sz="2000" b="1">
                <a:solidFill>
                  <a:srgbClr val="FF9A2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vmtool/mbean</a:t>
            </a:r>
            <a:r>
              <a:rPr lang="zh-CN" altLang="en-US" sz="2000" b="1">
                <a:solidFill>
                  <a:srgbClr val="FF9A2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/</a:t>
            </a:r>
            <a:r>
              <a:rPr lang="en-US" altLang="zh-CN" sz="2000" b="1">
                <a:solidFill>
                  <a:srgbClr val="FF9A2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logger/getstatic</a:t>
            </a:r>
            <a:r>
              <a:rPr lang="zh-CN" altLang="en-US" sz="2000" b="1">
                <a:solidFill>
                  <a:srgbClr val="FF9A2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/</a:t>
            </a:r>
            <a:r>
              <a:rPr lang="en-US" altLang="zh-CN" sz="2000" b="1">
                <a:solidFill>
                  <a:srgbClr val="FF9A2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ognl</a:t>
            </a:r>
            <a:r>
              <a:rPr lang="zh-CN" altLang="en-US" sz="2000" b="1">
                <a:solidFill>
                  <a:srgbClr val="FF9A2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命令：</a:t>
            </a:r>
            <a:endParaRPr lang="zh-CN" altLang="en-US" sz="2000" b="1">
              <a:solidFill>
                <a:srgbClr val="FF9A2D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OPlusSans 3.0" panose="00000500000000000000" charset="-122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</a:pPr>
            <a:r>
              <a:rPr lang="zh-CN" altLang="en-US" sz="200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用于查看或管理</a:t>
            </a:r>
            <a:r>
              <a:rPr lang="en-US" altLang="zh-CN" sz="200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java</a:t>
            </a:r>
            <a:r>
              <a:rPr lang="zh-CN" altLang="en-US" sz="200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对象，甚至触发方法执行。</a:t>
            </a:r>
            <a:endParaRPr lang="zh-CN" altLang="en-US" sz="200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OPlusSans 3.0" panose="00000500000000000000" charset="-122"/>
            </a:endParaRPr>
          </a:p>
          <a:p>
            <a:pPr marL="457200" marR="0" indent="-457200" algn="l" defTabSz="9144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 startAt="6"/>
            </a:pPr>
            <a:r>
              <a:rPr sz="2000" b="1">
                <a:solidFill>
                  <a:srgbClr val="FF9A2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jvm/sysenv/vmoption/sysprop/perfcounter</a:t>
            </a:r>
            <a:r>
              <a:rPr lang="zh-CN" altLang="en-US" sz="2000" b="1">
                <a:solidFill>
                  <a:srgbClr val="FF9A2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命令：</a:t>
            </a:r>
            <a:endParaRPr lang="zh-CN" altLang="en-US" sz="2000" b="1">
              <a:solidFill>
                <a:srgbClr val="FF9A2D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OPlusSans 3.0" panose="00000500000000000000" charset="-122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</a:pPr>
            <a:r>
              <a:rPr lang="zh-CN" altLang="en-US" sz="200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用于查看</a:t>
            </a:r>
            <a:r>
              <a:rPr lang="en-US" altLang="zh-CN" sz="200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jvm</a:t>
            </a:r>
            <a:r>
              <a:rPr lang="zh-CN" altLang="en-US" sz="200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相关信息。</a:t>
            </a:r>
            <a:endParaRPr kumimoji="0" lang="zh-CN" altLang="en-US" sz="20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OPlusSans 3.0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919605" y="3985260"/>
            <a:ext cx="7017385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dashboard/thread/memory命令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OPlusSans 3.0" panose="00000500000000000000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991995" y="2473643"/>
            <a:ext cx="7863840" cy="13322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ea"/>
                <a:ea typeface="+mj-ea"/>
                <a:cs typeface="+mj-ea"/>
                <a:sym typeface="OPlusSans 3.0" panose="00000500000000000000" charset="-122"/>
              </a:rPr>
              <a:t>查看线程与内存</a:t>
            </a:r>
            <a:endParaRPr kumimoji="0" lang="zh-CN" altLang="en-US" sz="80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j-ea"/>
              <a:ea typeface="+mj-ea"/>
              <a:cs typeface="+mj-ea"/>
              <a:sym typeface="OPlusSans 3.0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22935" y="45720"/>
            <a:ext cx="10640060" cy="125158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dashboard</a:t>
            </a:r>
            <a:r>
              <a:rPr kumimoji="0" lang="zh-CN" alt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命令</a:t>
            </a:r>
            <a:endParaRPr kumimoji="0" lang="zh-CN" altLang="en-US" sz="4000" b="1" i="0" u="none" strike="noStrike" cap="none" spc="0" normalizeH="0" baseline="0">
              <a:ln w="31750">
                <a:solidFill>
                  <a:schemeClr val="tx1"/>
                </a:solidFill>
              </a:ln>
              <a:solidFill>
                <a:schemeClr val="accent4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055370" y="1228725"/>
            <a:ext cx="10615295" cy="408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dashboard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命令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，提供了类似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top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的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jvm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概览信息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，如线程、内存及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jvm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信息。</a:t>
            </a:r>
            <a:endParaRPr kumimoji="0" lang="zh-CN" altLang="en-US" sz="20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OPlusSans 3.0" panose="000005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15415" y="1701165"/>
            <a:ext cx="9144000" cy="4618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22935" y="45720"/>
            <a:ext cx="10640060" cy="125158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thread</a:t>
            </a:r>
            <a:r>
              <a:rPr kumimoji="0" lang="zh-CN" alt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命令</a:t>
            </a:r>
            <a:endParaRPr kumimoji="0" lang="zh-CN" altLang="en-US" sz="4000" b="1" i="0" u="none" strike="noStrike" cap="none" spc="0" normalizeH="0" baseline="0">
              <a:ln w="31750">
                <a:solidFill>
                  <a:schemeClr val="tx1"/>
                </a:solidFill>
              </a:ln>
              <a:solidFill>
                <a:schemeClr val="accent4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055370" y="1228725"/>
            <a:ext cx="10615295" cy="408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thread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命令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，</a:t>
            </a:r>
            <a:r>
              <a:rPr kumimoji="0" 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用于查看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线程信息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(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常用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)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。</a:t>
            </a:r>
            <a:endParaRPr kumimoji="0" lang="zh-CN" altLang="en-US" sz="20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OPlusSans 3.0" panose="00000500000000000000" charset="-122"/>
            </a:endParaRPr>
          </a:p>
        </p:txBody>
      </p:sp>
      <p:pic>
        <p:nvPicPr>
          <p:cNvPr id="132" name="图片 131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9108" y="2637155"/>
            <a:ext cx="3171825" cy="1981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723005" y="1701165"/>
            <a:ext cx="8320405" cy="447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22935" y="45720"/>
            <a:ext cx="10640060" cy="125158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memory</a:t>
            </a:r>
            <a:r>
              <a:rPr kumimoji="0" lang="zh-CN" alt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命令</a:t>
            </a:r>
            <a:endParaRPr kumimoji="0" lang="zh-CN" altLang="en-US" sz="4000" b="1" i="0" u="none" strike="noStrike" cap="none" spc="0" normalizeH="0" baseline="0">
              <a:ln w="31750">
                <a:solidFill>
                  <a:schemeClr val="tx1"/>
                </a:solidFill>
              </a:ln>
              <a:solidFill>
                <a:schemeClr val="accent4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055370" y="1228725"/>
            <a:ext cx="10615295" cy="408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memory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命令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，</a:t>
            </a:r>
            <a:r>
              <a:rPr kumimoji="0" 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用于查看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内存占用情况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(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FF9A2D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常用</a:t>
            </a:r>
            <a:r>
              <a:rPr kumimoji="0" lang="en-US" altLang="zh-CN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)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。</a:t>
            </a:r>
            <a:endParaRPr kumimoji="0" lang="zh-CN" altLang="en-US" sz="20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OPlusSans 3.0" panose="00000500000000000000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9275" y="1844675"/>
            <a:ext cx="11092815" cy="3562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919605" y="3985260"/>
            <a:ext cx="6685915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sc</a:t>
            </a: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/</a:t>
            </a:r>
            <a:r>
              <a:rPr kumimoji="0" lang="en-US" altLang="zh-CN" sz="2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sm</a:t>
            </a: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/</a:t>
            </a:r>
            <a:r>
              <a:rPr kumimoji="0" lang="en-US" altLang="zh-CN" sz="2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jad</a:t>
            </a: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OPlusSans 3.0" panose="00000500000000000000" charset="-122"/>
              </a:rPr>
              <a:t>命令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OPlusSans 3.0" panose="00000500000000000000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991995" y="2473643"/>
            <a:ext cx="7863840" cy="13322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ea"/>
                <a:ea typeface="+mj-ea"/>
                <a:cs typeface="+mj-ea"/>
                <a:sym typeface="OPlusSans 3.0" panose="00000500000000000000" charset="-122"/>
              </a:rPr>
              <a:t>类操作命令</a:t>
            </a:r>
            <a:endParaRPr kumimoji="0" lang="zh-CN" altLang="en-US" sz="80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j-ea"/>
              <a:ea typeface="+mj-ea"/>
              <a:cs typeface="+mj-ea"/>
              <a:sym typeface="OPlusSans 3.0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TABLE_ENDDRAG_ORIGIN_RECT" val="755*334"/>
  <p:tag name="TABLE_ENDDRAG_RECT" val="67*129*755*334"/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TABLE_ENDDRAG_ORIGIN_RECT" val="755*334"/>
  <p:tag name="TABLE_ENDDRAG_RECT" val="67*129*755*334"/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commondata" val="eyJoZGlkIjoiZTNiMmJjMGUyMDNhMGI0MjllZTc4OTE3ODRjOTBjMWQifQ==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New_Template7">
  <a:themeElements>
    <a:clrScheme name="New_Template7">
      <a:dk1>
        <a:srgbClr val="222222"/>
      </a:dk1>
      <a:lt1>
        <a:srgbClr val="FFFFFF"/>
      </a:lt1>
      <a:dk2>
        <a:srgbClr val="A7A7A7"/>
      </a:dk2>
      <a:lt2>
        <a:srgbClr val="535353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engXian"/>
        <a:ea typeface="DengXian"/>
        <a:cs typeface="DengXian"/>
      </a:majorFont>
      <a:minorFont>
        <a:latin typeface="Helvetica"/>
        <a:ea typeface="Helvetica"/>
        <a:cs typeface="Helvetica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38787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222222"/>
            </a:solidFill>
            <a:effectLst/>
            <a:uFillTx/>
            <a:latin typeface="FZYanSongS-EB-GB"/>
            <a:ea typeface="FZYanSongS-EB-GB"/>
            <a:cs typeface="FZYanSongS-EB-GB"/>
            <a:sym typeface="FZYanSongS-EB-GB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222222"/>
            </a:solidFill>
            <a:effectLst/>
            <a:uFillTx/>
            <a:latin typeface="FZYanSongS-EB-GB"/>
            <a:ea typeface="FZYanSongS-EB-GB"/>
            <a:cs typeface="FZYanSongS-EB-GB"/>
            <a:sym typeface="FZYanSongS-EB-GB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engXian"/>
        <a:ea typeface="DengXian"/>
        <a:cs typeface="DengXian"/>
      </a:majorFont>
      <a:minorFont>
        <a:latin typeface="Helvetica"/>
        <a:ea typeface="Helvetica"/>
        <a:cs typeface="Helvetica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38787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222222"/>
            </a:solidFill>
            <a:effectLst/>
            <a:uFillTx/>
            <a:latin typeface="FZYanSongS-EB-GB"/>
            <a:ea typeface="FZYanSongS-EB-GB"/>
            <a:cs typeface="FZYanSongS-EB-GB"/>
            <a:sym typeface="FZYanSongS-EB-GB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222222"/>
            </a:solidFill>
            <a:effectLst/>
            <a:uFillTx/>
            <a:latin typeface="FZYanSongS-EB-GB"/>
            <a:ea typeface="FZYanSongS-EB-GB"/>
            <a:cs typeface="FZYanSongS-EB-GB"/>
            <a:sym typeface="FZYanSongS-EB-GB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6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7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8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0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1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2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3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4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5.xml"/></Relationships>
</file>

<file path=customXml/item1.xml><?xml version="1.0" encoding="utf-8"?>
<s:customData xmlns="http://www.wps.cn/officeDocument/2013/wpsCustomData" xmlns:s="http://www.wps.cn/officeDocument/2013/wpsCustomData">
  <extobjs>
    <extobj name="C9F754DE-2CAD-44b6-B708-469DEB6407EB-1">
      <extobjdata type="C9F754DE-2CAD-44b6-B708-469DEB6407EB" data="ewoJIkZpbGVJZCIgOiAiMzI3NzgyMjE4NTEwIiwKCSJHcm91cElkIiA6ICI0Mzg4NTUzOTgiLAoJIkltYWdlIiA6ICJpVkJPUncwS0dnb0FBQUFOU1VoRVVnQUFBNXdBQUFMVENBWUFBQUI2eXczY0FBQUFBWE5TUjBJQXJzNGM2UUFBSUFCSlJFRlVlSnpzM1hsNFUxWDZCL0R2U2RLVjBvMnU3UHUrdFFrZ0lpSlFOaEhCQlZIQlhjZHhtNS9PREtPTzJ5Z3E3cmpydUl3TGlxSW9zdSs3cFpRbUthV1Vza01wTzIzYXBxVnBzNTNmSDJsQzJxYUZBdTB0NWZ0NW5qNjBOL2NtYjg1TkwvZnRlYzg1QU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UVk5RdWtBaUlpYU9GNW5pWWpxbDFRNkFDS3FHVytFaUlndUxlSGplMTVyaVlqcWg2enliOVh2aVVoaEdxVURJQ0pxSXJ5VHk2cGZWZmNoSXFLTFV6WEI5UDd5dFE4UktZUUpKeEhSeGZOT0xsV0hEaDNxRXhzYk8wYWowUXhVcTlVRGhSQXRGWTZQaUtoSmtsSWVjemdjVysxMmUrckpreWRYdG0vZlBoT3VSTlBwM2tYQjhJZ0lnRXJwQUlpSUxuTUNybXVwK28wMzNnZ3BLeXViMmE1ZHU2MkJnWUd2YXpTYVNVdzJpWWpxanhDaXBVYWptUlFZR0RpelhidDJXOHZLeWw1NzlORkhBd0dvNGJvMnM3S0VTR0g4SlNRaXVuRHVaRk4xNE1DQmhIYnQydjJnVXFtNktCMFVFZEdWek9sMFpodzdkdXpoTm0zYUdPSHE2WFNDUFoxRWlsRXJIUUFSMFdYS1hVS3IvdmpqajBOSGpScTFRcVZTZFZZNktDS2lLNTBRSXE1NTgrWWpUQ2JUMTF1M2JuV0F5U2FSb3RqRFNVUlVkNTd4bWdBMHBhV2w3d1lGQlQycWNFeEVST1RGWXJHOEZ4d2MvQndBTzg3MmNqTDVKR3BnSE1OSlJIUmgzQk1FWFIwVUZQUlhwWU1oSXFMS2dvS0Nuc3pKeVJrQ2p1VWtVaFFUVGlLaXV2UDBjTWJIeHo4S1hrdUppQm9qVlZ4YzNIMDRtM0F5NlNSU0FHK1NpSWpxeG51OVRaVktwZXFtWkRCRVJGU3ppbXUwZHc4bmswNmlCc2FFazRpbzdqeXowNnJWNnJaS0IwTkVSTDZwMWVxdXFMaGVnOGtta1NLWWNCSVJYUmdCUUFnaFFwVU9oSWlJZkt1NFJyT2Nsa2hCVERpSmlPcU9wVmxFUkpjUFhyT0pGTVNFazRqb3d2QXY1a1JFbHdkZXI0a1V4SVNUaUtodWVOTkNSSFQ1NGpXY3FJRXg0U1FpSWlJaUlxSjZ3WVNUaUlpSWlJaUk2Z1VUVGlJaUlpSWlJcW9YVERpSmlJaUlpSWlvWGpEaEpDSWlJaUlpb25yQmhKT0lpSWlJaUlqcUJSTk9JcUltNEtkZmZzUEV5ZFB3OTZlZmIvRFhuakh6SFV5Y1BBMmZmdkcvT2g5NzI3UUhNSEh5Tkd4S1RxbUh5QnFuZjcvMEtpWk9ub2IvZlQrblhsL25TbXJiaG1wVElpS3FPeWFjUkVSRWpkanhFeWN4Y2ZJMFRMbnJBWlNXV3BRT3AwbGdteElSTlJ3bW5FUkVSSTNZa3VXckFBQWpoZzFGY0hBUUFNRGhjQ0E5SXhPZmZmRU5yRmFya3VGZGxueTFLUkVSMVE4bW5FUkVSSTFVV1ZrNTFxemJBQUFZUDI2MFovdnV2ZnZ3bjFmZnhQSlZhK0J3T3BVSzc3SlVVNXNTRVZIOVlNSkpSRVRVU0szYnNBbWxwUmIwNjlNTHJWdTFWRHFjSm9GdFNrVFVzSmh3RWhFUlhRUXBKWnoxMU12b0x2MjhZZHlZZW5uK3VuSTRIRXFIY05FYVc1czJGVTNoczBGRTlVT2pkQUJFUkhSK2pwODRpWG0vTDhTMnpCMG9MQ3hFU0VnSSt2ZnRqYW0zVDY3MXVPS1NFcXhhc3g1NlF6cHljbytndE5TQ1pzSEI2TnFsRTI2Wk5BRzllbmF2ZG96VEtaR2Fwc2V5bFd0dzlPZ3hGQllWb1hsSWMzVHMwQTZUYjVtSUh0MjYxdmg2cTlkdXdMS1ZhNUI3NUNoVVFxQlRwdzY0N1paSjZOZW5WNjF4MnUwT0xGcTZIT3MzSnVQWThSUFFhTlRvMktFOWJoZzNHb01IRGFqeHVLUEhqbVBSMGhYSTNMRVRwL1B5NFhRNjBTSXlBcjE3OWNERUc4YWhiWnZXUG8vYm5wbUZkUnYrUlBidVBjZzNtZUIwU3NUR1JPUHFxd2JpMXB0dVJHQmdRS1g5NXk5Y2dtOW4vNFJXTGVQeHlmdHY0YmMvRm1QNXl0VTRuWmVQMnlmZmhEdHV1OFd6YjBabUZoWXRXWTVkZS9iQ1lpbERkRlFMREJrOEVMZmRNcW5XTnZDV2tabUYzQ05IRVJNZEJaMDJvVklNM202LzYwSFA5eS85ZXpvU0UvcFZlNjd5OG5MTW03OFFtNUszNEhSZVBvS0RnOUMzZHk5TXUyTXk0dU5pSysyN2IvOEIvT09aRndFQTMzNzVNZmJ1UFlBNXY4ekQ0ZHlqNk42dEMxNS8rZXhNeUthQ1F2eit4eUtrR2RLUmwyOUNRSUEvT25Yc2dIR2pSK0xxcXdaV2k4TnVkMkJUY2dxU1UxS3gvOEJCRkptTDRlZW5RZHZXclRFNmFUaEdqYnl1MXZhb2p6WjF1MjNhQXlndkw4Yy9uM3dNL2Z2MndaeTU4N0JWYjBTUnVSanhjYkdZTUg0TVJvOGM3bnJmcGdMTW5mY0g5TVowRkJZVklUdzhIRU91R29nN3B0eUNvTUJBbjY5ZDE3YXE3M2lLUzBxd2RQa3FwQm5TY2V6WUNaU1ZseU8wZVhOMDdkSUpvNU9HUTVmWXY5b3g1L1BaZU9mOVQ3QXBPUVV4MFZINDh0UDNmYjYydytIQXZYOTVIR1p6TVI3NzZ3T2U5MEZFVFJNVFRpS2l5MEJxbWdGdnovb1lOcHNOQUJBZUhvYXlzaktzMzVnTVEzb0dCbFM1ZWZZMi9kbVhjUHpFU1FCQWk4aElOQThKd2NsVHAyRkl6NEJ4MjNZOE8vMUpEQnFnOWV4dnR6dnd5c3kza2JGOUJ3QWdNaklDVVMxYUlDOC9INGIwRFBUcDNiUEdoUE9EVC82THRlczNvWGxJQ05ScUZVcExMZGlSbFkyZDJidnd3alAvOUprTUFVQzUxWXJuLy9NYXNuZnZRWEJ3RUVKQ21zRmtLc0NPckd6c3lNckd6Uk52d0QzVGJxOTIzS0tsSy9DLzczNzA5REJHaElmREtaMDRjZklVVHB3OGhiWHJOK0hoQisvQjJGRWpLeDIzWVZNeTN2dndNd0JBUUVBQW9xT2lZQzR1eHRGangvSHI3d3VRa1ptRm1hKzhBSTFHN1RQZXVmUG00NmRmZmtka1pBUWl3c01yUFRaN3psek1tNzhJQUtCU0NZU0hoK1BVNlR6TW03OElPN0oyK1h3K1h4WXZXd0VBR0RjbUNTcVZBQUNFTkd1R3VOZ1lXRzAybUV3RkFJRFltR2dJNFhvOHdFZHlVVnBxd2ZSLy93YzVoM01SR2VHSzFXd3V4cCtidHlBamN3YytmR2NtSWlNamZNYXdQWE1uM3YvNE13UUZCYUZGaTBpb1ZHY0xvM2Jzek1icmI4N0NtZEpTQ0NFUUV4MkZJck1aMnpPenNEMHpDeFBHajhXRDkwNnI5SHlmZi9VTlZxMVpEd0JvM2p3RWNiRXh5TXMzWWMrKy9kaXpiejl5anh6Ri9mZE1yUlpIZmJacFZZV0ZSZmo3MDgvRFZGQ0FrSkFRMkd3MkhNNDlnazgrL3hvbVV5R0dEYjBhejc0d0F3V0ZoWWlNQ0lmVDZVUmVYajRXTEY2R0F3Y1BZY1pMLy9hY2o0dHBxL3FPNTQxM1BrQnhjUWtBb0ZtellJU0hoYUdnc0JDcGFRYWtwaGt3WXRoUVBQSG9RNVhPdWJlYVBodGprb1pqVTNJS1RwM093KzQ5KzlDdGErZHF4eHEzYllmWlhJekF3QUFNSFRLNGxqTkdSRTBCRTA0aW9rWXU5OGhSdlBPK0s5bnMyNmNYSG5ub1ByU01qNE9VRWp0MzdjRW5uMytGdGVzMzFYaThuNThmN3JwekNrWU9IK3BKam9yTVpyeis1aXpzMnJNWFgzLzdRNldFYzhXcU5jall2Z01CQVFGNDRabC9vRS92bmdCY3ZaN0c5QXlvYTBqQ05tL1pDcFZLaFplZmZ4cjkrL1dCbEJMYk03UHcxcXlQVUZKeUJ0Lys4SE9OQ2VlUFA4K0RuMGFEVjEvNk4zcjM2Z0VoQlBKTkpuejZ4ZitnTjJ6RDd3c1dvMWZQN3BWNlhUYit1UmxmZlRNYkFEQnkrTFdZZXZ1dGFCRVpDUUE0ZFRvUDMzdy9CNXUzYk1YblgzNkwrTGk0U2oyczVWWXIrdlh0amNrMzNZaWVQYnBCclhhOXAvVWJrekhybzgrd1orOCtiRXBPd2ZCaDExU0x0YmlrQkF1WExNZXowNS9FVlFOMUFJQXpwYVVBZ0RYck5ub1Nvd25YajhHVXlUZWhlVWdJN0hZN05temFqSysrblgxZXkzQ2NPcDJITkgwNi9QMzlLdlg2alJwNUhVYU52QTQ3ZCszR3N5L01BQUI4OE83TUdudXhBR0QyVDc4Z1BpNE9uMzd3TmxxMWpJZkQ0Y0RTNWF2dzFiYy9vTGk0QkwvOXNRZ1AzWCszNzJQbnpNVXRrMjdFSGJmZERMVmE3WG1mSjA2ZXdxdHZ2QWVMeFlKaFE2L0dRL2ZmamVZaElaQlNZczI2amZqa3YxOWowWkxsNk4yenU2ZU5BTUJoZDJEc3FKRVlQMjZVcCtmWmJuZmdxMisreDdLVmE3Qnd5WExjTUc0MFltS2lQY2ZVZDV0VzllUFA4NUNZMEJlUFBmd2dtalVMaHNsVWdMZG5mWXlkdTNaajN2eUZTRWxOUTdObXdYanQ1ZWZRcW1VOHJGWWJ2dm4rUnl4ZHNScVpXZGxJejhoRVl2KytudWU3MExhcXIzaU9IanVPVjJlK0MwdFpHYnAxN1l5SEg3Z1huVHEyQitENjQ4VENKY3Z4ODYrL1krMkdUWWlPanNLZFUyNnBGbE50bjQzZXZYb2dQaTRXeDArY3hNWS9OL3RNT05kdCtCTUFjTzJRcTJ2OTdCSlIwOEF4bkVSMHhVdFBUMjl2TUJpRzZ2WDZPOU1NaG4rbEdReXZwaGtNYjZVWkRMUDBCc01uZXIzK1M3MWUvNjFlcjUrVG1wbzZkM05LeXU4Yk5tNzhZL1hhdFg4MFJIdy8vandQVnFzTmJWcTN3b3ZQL2hNdDQrTUFBRUlJOU9yUkRhKzkvQnlhQlFmWGVQek1WMTdBclRkTnFOUVRGeFlhaW52dnVnTUFjUExVYVU4UEtBRHNPM0FRQU5DMVN5ZFBzZ200ZXBaMDJ2NUk2TmZINStzVUY1ZmdxU2NlUWYrS3g0VVE2TmUzTjI2OTZVWUFRTTdoWEJRV0Z2azgxbUlwdzZ2L2VRNTlldmYwOU1hMGlJekVNLy80UDBSRnRRQUEvTEZvcVdkL204MkdiNzZmQXdBWVB1d2EvTzNSdjNpU1RRQ0lpWTdDdi83K0JIcjE2QVlwSldiUG1WdnA5WVpjTlFpdnZQQU0rdlR1NlVrMkFlQzZhNGQ0RXRQMGpFeWZzWnJOeFJnM09xbFNjdEFzT0JoMnV3T3o1L3dDQUVnYU1Rd1AzbmNYbW9lRUFBQTBHZzFHRHI4VzA1OTZ3dWR6VnJWMCtTcElLVEZzNkJEUGMxd29oOE9CNTUvK08xcTFqQWNBcU5WcVRCZy8xcE84YjZ2b3lmYWxSV1FrcHQweDJkTkc3cy9aOXovT2hjWGltbmpueWNjZjhjUW9oRURTaUdFWU45clZvN3hvNllwS3ovZkF2ZFB3eUYvdXExVG1yTkdvY2Y4OVV4RVVHQWdwSlRJeXN6eVBLZEdtUWNGQmVQTHhSOUNzbWV1OVJrWkc0RytQL1FWQ0NOaHNOdVFjenNYMHB4NzN0S2Uvdng4ZXV2OXV6K2N2bzBwN1htaGIxVmM4cytmTWhhV3NESzFheG1QR2k4OTZrazBBQ0E0T3d1MlRiOExrbTEyL3MvTVhMdkgwZ2xaVjAyZkQ5YjVjQ2YyZkthblZ4amVmS1MzRlZyMFJBREE2aWFXMFJGY0NKcHhFMUtUdDJyV3JlZHEyYlFNTkJzTVV2VjcvVDcxZS8wR2F3ZkNiM21CSVNkUHJqK3NOQnVsd09nOUtZQ09FK0ZFQWJ3cmdPUUZNRjhDVEFCNkZFQTlDaUhzZ3hCMUNwYnBWcFZKTlVLdlZvelVxVmMzZEpKZUkxV3IxM0p6ZGRPTjQrUG41VmRzbklqd2NRd1lQcXZFNVFrS2FWZHNtcGF5MDNWMmVDUUJSTFZ3SjNyNTlCM0FvNS9CNXg5cWhmVnVmeWFoM3IrVHB2SHlmeDQ2NGJpaGlvcU9xYmZmejg4T0U2MTJUdTJUdjJnTzczUTRBeU16S2hxbWdFQUJ3NTVSYmZUNm5FQUtUSm93SEFPemRkd0FGaFlXZXg5dzM3MVdWbDVkN2J0Uk5KcFBQZlFCWFNXWlZXZG03UEs4eHBZWnhoWW45KzFZYk0xbVYxV3JGcXJXdXN0UHhZeTkrMlk2Unc0Y2hMQ3kwMm5iM2VUbDFPcS9HWTMyOXo3S3ljbXpacWdjQTNEenhCcCtscVFrVlBXcTdkdSt0bEhENCtpd0NyaDVuZDFsdnZ0ZG5VWWsySFg3dE5mRDNyL3g3Rmg4WGl4WXRYSitMUHIxN29uMjd0cFVlVjZsVTZOcWxJNERLbi9HTGFhdjZpTWRTVm9hdCtuUUF3SzAzMzRpQWdNcmpsTjBtM25BOVZDb0JxOVdLYmR0OS8rSEYxMmZEYmVUd29WQ3BWQ2dzTEVKbVZuYWx4NUpUVW1HejJkQytYVnQwNmR5eHh1Y2dvcWFESmJWRTFDUVlqY1pvQUQyY1FFODRuVDBBOUlBUVBVdk9uR2tsQUVnQXFPZzVjOS95VlIzWDFCZ2RPcHpybWYyeGQ2OGVOZTRYRlJWWjQyTUFrTGxqSjR6YnR1UHdrU000Y2VJVVRwNDY3UmtQQ3NDVHlBSEF1TkVqc1d6bGFsZVA1YitldytCQkF6QW1hUVQ2OXVsVmE1dlZORG1QOS9qQWNtdTV6MzA2ZFdqdmN6c0F6OUlWZHJzZGhVVm1STFdJeElHRGh3QzRlako5SmFwdVhicWN2YUU5Y3VSWXBWN2VvaUl6Tm0vWmlqMzc5dVBZc1JNNGNlcFVwUjVZdTkzM3JKdEJnWUdJYWxHOXZmZFg5QXhIUmJXb1ZCSmFWVlJVaTBvOXlsVnQyTFFaSlNWbjBMTjdOM1JvMzdiRy9jNVgyemF0Zkc1M254ZXIxVnJqc1cxYVZ6LzJZRTZPNXpQNXpleWZvSzdTZXd3QTVlV3U1N1RiN1NncE9ZUFEwT2FleDNLUEhNV1dyWG9jUEpTRDR5ZE80Y1RKazVWS1lyMC9pMHEwcWJ1Q29LcklpQWprNWVXalRRMUxxWVJVOUZ4NmY4WXZ0cTB1ZFR3NTN0ZVRualZmVDBKQ21pRStMZzVIangxSDdwRmpQdmZ4OWRsd2l3Z1B4d0J0QWxMVEROajQ1K1pLNWV6cks4cHAyYnRKZE9WZ3drbEVseDJEd2FDVlVnNkNFUDBCZEFmUTJ5bmwyYXltN29sa0RxVE1CWkFMSUFkQUtWUXFxNVRTQ3NDbUFxd0FiQUNzRHJ2ZDVuQTQ3QVZtczlOc05rc0E5VnBXYXpZWGU3NnZlaVBxcmFaRXNNaHN4c3kzMzBmMnJqMEFYTWxTcTFZdE1WQ1hpSmpvS014ZnVLVGFNWkdSRVpqMTFtdjRkdlpQU0U1SlJYTEtWaVNuYkVYTCtEamNkZWR0UG1mVUJJREFHc1ppK1duTzlzNUk2VHYrcWowNDNyeDdJOTAzeXlVbFp3QzRKcDZwVGJQZ3N6MXFGa3VaNS90VmE5YmppLzk5QjZ2VmxYVEh4Y2FnZmJ1MmlCMFFqZHpjbzlpNWEzZU56eGtlSHVaenUvdGNoZFZ5bm9Cei82Rmp5ZktWQUlBYnJyLzQzazBBTlk2Ujg5T2MreFlnd3NkN1BWTlM2dm4rZkhyQXJSVi8ySEE2SlQ3LzZodXNXTFVXZ0t1MHQzV3JsdWpkc3dkaVk2S1JzbFdQdkNvOTRFcTBhVUNBdjgvdDZvcEpjV3JxRmZSTXJ1UDFHYi9RdHFxdmVOeS9OOEQ1L082NGZ1OHNGdC9qWTMxOU5yeU5UaHFPMURRRFVyYWs0WkdIN29OR284R3AwM25JeXQ0TmYzOC9YRGQwU0szSEUxSFR3WVNUaUJxMXJabVpiZFJXcTA1S09VUUtNVUFBMTNyM1ZwNkxsTklzaE5nSjRMQTdxWlFxMVJHb1ZMbkNicy9WNlhUSDZ4aVNxdUxMRDREL25WT20xUEh3dXZGT0Nzckx5bXRNSHR5OUpGVjkrT2tYeU42MUI2MWF4dVB4Ung1RTk2NWRQV1Y5ZHJ2ZFo4SUpBTkZSTFREOXFjZHh6OVFwV0xWMlBWYXNXb2RqeDAvZ3pYYy94TU1QM292cmF5bW51eEN5cGt3VVFFSEIyVkpZOS9nM2QzSjc1a3lwejJQY3pwU2V2Y0Z1VmxIT3VYZmZBWHo4K1ZjQWdNazNUOFRFQ2VNcWplbWJQV2R1clFsblRiTjJhaXJPVlZtWjcxNWNOMnNONXdvQXNySjM0K0NodzRpTWpQQTVnVXhERXo1S1FBT0R6aVk0MzMzNVNZMEplRlVMbHl6RGlsVnJFUkFRZ01jZWZnQ0RCdzJvOUllR1BmdjJWMHM0TC9jMnZkQzJxaS9lMTQ4elowcHJuYkRIUFFsUVRXWFF2ajRiM2hMNzkwT0x5RWprbTB3d3BtL0h3QUdKV0wvUjFiczVaUENnR3N2YWlhanBZY0pKUkkzR3dZTUhBd3NLQ2daS0tRYzVnYXNFTUFoV2F5dDNnbG5iN1kyVThxUUFzaUhFVGdsa3E0WElCcENkcU5YNnJnZTdUSGlYRWU3ZGY2REc1VS9jRS8xNE8xTmFDcjFoR3dEZy9udW1vbWYzYnBVZXI2MEUwZnYxcDk0K0diZE11aEZ2dnZjaGpPa1ptRE4zM2lWUE9FK2Q5ajIyRXdCMjdIUXRleEVmRjR2ZzRDQUFRTHUycnZMZEV5ZFB3V1FxcUhGWmo3MzdEZ0J3SllrZEtzYTViVXBPQVFCMDd0UVIwKzZvdm9icCtiU0xMekV4VVo3ano1d3A5WGxEYmJQWmtKTjdwTWJuV09KZXRtUDB5RXFUR1RVbUxlUGpQZDhmT0hpb3hwbUhxOXF3YVRNQTRQb3hTUmcyOU9wcWovdHE5OHU5VFMrMHJlcUxkeG5zenV4ZHVQYWE2dWNCY1BXRUhqOXhBZ0RRcVdPSEMzb3RsY28xS2RMY2VmT3hNWGx6UmNLWkRJRGx0RVJYR2s0YVJFU0t5c3pNakUwekdCN1g2L1VyOGswbWkxUEtEUko0U3dBM0EvQTVTRWhLdVExU2ZpU0F2MERLb1dxVkttS0FUaGVuMCttRzY3VGF4d1pvdFI4bkppYXVTVXhNdkt5VFRjQ1ZaTG5IS0M1WXROUm5UK0R1UGZ1d3pjZU1xdDZ6Uy9xNlVYZXZoM2crQWdNRE1IYlVDTS96bHBmWDN1TlVWNnZXclBQWmk1VnZNbm1XZlBHZUdLbC8zOTZlOXpUbmw5OThQcWVVRWdzV0x3TUFEQnFRNkVsV2k4eG1BTDdiSk45a2duR2I3MGxTenFWZm45NEFBS2ZUaVVWTGwvdmNaOUhTRlRXV0tPYWJURWhKMVVPalVXTk0wb2hhWHl2QS8yelBtWGVaWkVPSWpBaEh4NG94dDMvVThKbDA4eDRIYTY2bDNiZnFqWlhLeDkwYXNrM3J3NFcyVlgwSkRXM3VHVS81Nis4TFBTWGxWUzFhdWh4T3AwUkVlRGo2OXU3bGM1L3pNV3JrZFJCQ0lEWE5pTXlzYkJ3OWRoeXRXN1dzOXNjdkltcmFtSEFTVVlNekdvMDlEUWJEdjlQMCt0UnlxL1c0QUQ2Q0VENEhWMGtwelpCeUphUjhTU1ZFRXFSc05rQ25TOURwZEgvVGFyVmY2blM2UHhNU0VncDlIZHRVM0RUeEJnQ3VtVmxuZmZTWloySWJwMU5pcTk2SUdXKzg0M09aaHhhUkVmRDNkNDMvK3ZuWCtaN0V4RzYzWTk3OGhWaTVlcDNQMS92dWg1K3hic09mbFpKS2k4WGlXVHV2VmN2NEdzZU5YYWdUSjAvaGxkZmZ3dEZqWnl1YzkremJqNWRtdkFtTHhZS3dzRkJNdkdHYzU3R2dvQ0JNdmQzVk83bHF6WHA4OHQrdlBiUFdBcTZaT2Q5NS94UHN5TXBHVUZBUTdwNTZ1K2N4OS9JUm1UdDJJalhONE5tZWN6Z1hNMmErNHhrbldsZXhNZEVZTXRnMXZ2WG5YK2ZqOXdXTFBSUHlXSzFXL0w1Z01XYlArYVhHRXNWbEs5YkE2WFJpeU9DcmZNNHFXL1cxM056bjBlRndlTW9nNjlzZGsyOEdBR1JrWnVIZER6NnBWQXJyY0RpUWtabUY1MTkrSFllUG5PMTViRm5SN3N0WHJzR1JvNjYvQlVrcGtacG13SWVmZnVINXJIcHJ5RGF0THhmU1Z2WHBubWwzUUtQUjRIRHVFYnc0WXlZT0hNcnhQRlphYXNFdnZ5M0EzSG11b2VrUDNEdXQxdkhWNXhJZDFRTDkrL2FHMVdyRnR4WExHTEYzaytqS3c1SmFJcXAzVWtxaDM3YnRhamlkRXdVd3lTbGxGNkRHaVQ0T0FVaUdsTWtxbFdwelFtSmlwaENpK2xvQlY1QnhvMGRpWi9adWJFcE93WVpObTdIeHp4UkVSa1RBVW1aQmFha0ZDZjM2b0V2bmp2amx0d1dWanZQejg4T3ROMDNBbkxtL1lWdEdKdTU1NkRHMGlJeEFYcjRKVWpyeDVPT1A0TDBQUDYzMmVzZFBuTVR2Q3hiam84KytSRXgwRklRUU9KMlhENXZOaHFDZ0lEenh5RU9YL0QzZU1ta0NsaTVmaFVmL2J6b2lJOEpoczlzOVBiVE5nb1B4NzM4OVZXM1NwUEZqUjZHd3NCQy8vTFlBSzFldnc4clY2eEFaRVE2bmxKNmt2SG56RUR3Ny9hbEtNMzJPU1JxQkpjdFhvYkN3Q0srL05Rdmg0V0dRVG9raXN4bWRPM2JBdURGSldPQzE1bWRkL1BYQis1Qjc1QmdPNXg3QmR6LzhqRGx6ZjBOWVdDaUtpc3l3Mld5WWV2dXQyTFo5QjdJcXlvVGQ3SGE3SjNFOG40bHRRa0thWWZDZ0FVaEpUY012di8yQlpTdFd3KzV3NEY5UFBkNGdaWnNEQnlSaTZ1MjM0c2VmNTJGVDhoWnNTdDZDcUJhUjhQUHpRNzZwd0pNVWVvOUJ2dTNtaWRpUmxZMjhmQk1lZitwcFJMV0lSSEZKQ2NyS3lqRis3Q2djT0ppRDdOMTdxcjFXUTdWcGZibVF0cXBQblRxMng5Ti8veHZlL2ZBVFpPL2FnNmVtUDRmbUlTRUlDUENIcWFBUVRxY1RLcFhBZy9mZGphRkRycnJvMXh1ZE5CenBHWm5ZZCtBZ05CbzFSZ3diZWduZUJSRmRUcGh3RWxHOU1ScU43WnhPNTRONmcrRmVJWVR2TlRNQXA1UXlSUUIvcUZTcVh4TVRFM05xMk8rS0pZVEEzLy8yS1ByMzdZMFZxOVlpSi9jSVNzNmNRYXY0T0l5NGJpakdqeHVOdWZQbSt6eDJ5cTAzb1ZYTGVDeFl2QnhIang1RGNVa0pldmZzanR0dW5ZUWUzYnI2VERodnVINDBOQm8xZHUvZGozeVRDZjcrL21qVHFpVjAyZ1NNSHp1cVhpWSs2ZEMrTGQ1OWN3WisvSGtldHUvSWdzVlNodGlZYU9pMENiaDEwb1FheDJoT3ZYMHlCdWdTc1hqcFNtUmw3MEpoWVNIOE5IN28yTDRkZE5vRTNEaCtiTFhaT01QQ1FqSHJyZGZ3MDl6ZmtKRzVBL2tWWTBCdkdURUJVMjZkaEY5L1gzakI3eU0wdERuZWV1MGx6Ris0Rkg5dTNvS1RwMDZqckt3TVBicDN4WTNqeDJLQU5nSGJ0dStvZHR5bTVDMG9NcHZScFhOSGRPM2M2YnhlNjRsSEhrTHo1aUV3R0ROUVpEWWpOaWE2eG5hcUQ3ZmRNZ205ZS9YQTRxVXJzRE43RDB3RmhmRHo4ME5zVERSNjl1aUdNVWtqS28wWjdOTzdKOTZlK1RKK212c2I5aDA0aUNLekdhMWJ0c1M0TVVrWW5UUWN6enovaXMvWGFjZzJyUzkxYmF2Nk5uQkFJajZaOVJZV0xsa080N2J0cmpZdEwwZHNURFQ2OU82Skc4ZVB2V1R4RE5ScEVSWWFpaUt6R1lNSERUam43TGhFMVBRMC9rWG9pT2l5c25mdjNnQ3oyVHhaU25rL2hMZ092cTh6NVpCeU5WeExpdnloMCtscVhubSs4YWswUzYyVXNrbVg4MUxEK01jekwyTGYvZ040OHZHL1l2aXdhNVFPcDBsZ216WU9wYVVXM1BmdzR5Z3JLOGVNRjU5RjN6NFhQaWIwUWdraHduRjJlU3RueFJjUk5SRDJjQkxSSlpHZW5qN0E0WERjWDFSVWRBZUVDS3UyYkltVVJRQ1d3SlZrTHRIcGRBMHoySXlva2R1emR4LzI3VCtBc05CUVhIUDFvSE1mUU9mRU5tMDgxcXpmaUxLeWNzVEZ4cUJQNzU1S2gwTkVDbURDU1VRWExDc3JLN0tzck94dUtlWDlEcWV6ajQrMU1aMlFjclVRNG1zSnpOZnBkTDZuUkNTNmdsa3NaYmg5OGszbzJLRTkvUHd1ZklJV09vdHQyampZN1E0c1h1cGFsdWFHY2FOckdyZFBSRTBjZi9PSnFNNk1SbU03aDVUUEN1QmVBTDZtSzgyUndMZlMzLy9yZ1gzNjVEWjBmUFdNSmJWRVJEVW9LeXVIbjU4R05wc2RYLzd2ZTZ4ZXR3RXgwVkg0NVAyM0wyckcyNHZCa2xvaVpiR0hrNGpPbTlGbzdPbVE4Z1dIMHpsWkNGRjFCZlZ5QUFzZzVkZGFyWGFWRUtMbUJlZUlpS2hKU2s1SnhhZGYvQTlTU2pnY0R2ajcrMlA2VTQ4cmxtd1NrZktZY0JMUk9SbU54bUVPS1o5eFNqbFdBS2hVT2l0bEpvQ3YxV3IxZDAxOVBVd2lJcXBkczJiQkNBd01nTlZxUTc4K3ZYRFB0TnZSdmwxYnBjTWlJZ1d4cEphSWFwUm1OTjRJS1o4UndPQ3FqMGxnalFwNFhhdlZybFVpTmdXeHBKYUk2RExDa2xvaVpiR0hrNGlxMGV2MWd5VHd1WkN5ZjVXSEpLUmNxRktwWGsxTVROUXJFaHdSRVJFUlhUYVljQktSaDE2djd3VGdIUWd4eWJ2OFFVcnBFRUw4ckJMaTlVU3RkcWRTOFJFUkVSSFI1WVVKSnhGaCsvYnRFVmFyOVQ4QUhvRVEzak03bEV2Z1d3RzhydE5xRHlzVkh4RVJFUkZkbnBod0VsM0I5SHE5SDREL3M5cHN6OEUxeHNXdEJGTCtOeUFnNE8wK2ZmcWNWQ28rSWlJaUlycThNZUVrdWtJWkRJYmJuRksrSVlUbzRMVlpTdUFiSWVYVE9wMHVUN0hnR3JkS3k3MUlLVThKSVdLVUNvYUlpR29tcFR4VmRaTWlnUkJkd1pod0VsMWg5SHA5SW9UNFJnSjloZGZ5SmhKSVVRdnhTR0ppWW9hQzRWMU9KQUJwdFZwM0JBUUVqRkE2R0NJaXFzNXF0ZTVBeGZWYTZWaUlybFJNT0ltdUVGdjI3ZzNWRkJXOUFTRWVobXRaRHhjcGowdVY2dWtCaVltemxZdnVzaVV0RmdzVFRpS2lSc3Bpc2JnVFRpSlNpT3JjdXhEUjVTN05hTHhEWFZTMEIwSThnck5xSktYNUFBQWdBRWxFUVZTLzkxWkkrYWFmbjE4WEpwdDE1djVydVV4TlRmMVJTbWxWT2lBaUlxckd1bm56NXRud3VtWXJIQS9SRlVtY2V4Y2l1bHlscDZlM3R6dWQzd25nMmtvUFNMa0V3UC9wZExyOXlrUjJXUk1WWDJvQWZnRDhUNTgrL1Z4VVZOUS9sUTJMaUlpOG5UNTkrdFdZbUpoM0FWZ0IyQUE0d01TVHFNR3hoNU9vaWRJYmpVL1lIWTZkM3NtbWxQS0VBS2JvZExvYm1HeGVNT24xcnhPQVk5cTBhZS9aYkRhMkp4RlJJMkcxV25jTUhqejRJN2lTVENjcVg3dUpxQUd4aDVPb2lkbWFsUlVueXNwK0VNQklyODBTd0ZlUWNycE9weXRTS3JZbVJNRDFCenMxWEdQaC9mVjYvWFZhclhhK3NtRVJFUkVBeDlxMWEwZVBIRG5TQ0ZmdnBoM1ZFMDhpYWlCTU9JbWFFSVBCTUVFQzN3UHdYbE56cndEdTFtcTFXNVNLcXdseWw5V3E0RW80TlFEOEVoSVNnbGFzV1BGTWRIVDBvM0FsbzBSRTFIQWNwMCtmL256TW1ER3ZwNmVuVytBcW83VlhmTG1UVFNhY1JBMk1DU2RSRTVDVmxSVmlLU3Y3Q01DOVhwdXRFcGdaSEJqNGVxOWV2VGlwemFYblBaYlQzZE9wQWFCWnVIQmhyOFRFeEpHaG9hSGE0T0RnUkxWYUhhZGtvRVJFVFpYRDRUaFJXbHBxTkp2TlJxUFJ1UHJHRzIvTXd0a2swOTJ6eWJHYlJBcGl3a2wwbVV0UFR4L2djRHAvQmRET3ZVMUt1ZHRQbzdtbGYvLytXUXFHZGlWdzkzSzZ5MnVyZnFsd05qSGw5WmFJNk5MeW5uM1dpYlBKcGZlWEV5eWxKVklVYjRDSUxsUHJwTlNFR0kwdlE4cW5oUkNlOGswSmZCRVZHZmwvSFRwMEtGTXl2aXVJTytsMDkzYXF2UDcxVGppOTl5Y2lvZ3NucTN6dlRqamRTYWY3WC9kMkpwdEVDdUtORDlGbHlHZzBSanVsWEFqZ0txL05CWkR5ZnAxTzk0ZFNjVjNCdkhzeHZSTk45NzhBcjdkRVJKZGExVm5EdlJOUHJyMUoxRWp3Qm9qb01tTXdHTFJTeWtVUUl0NnpVY28vQWR5bTArbU9LeGZaRmM4N3NhejZWWFVmSWlLNk9MNTZPYXNtbVV3MmlSb0IzdndRWFViU2pNYTdoSlJmQWZBSEFDbWxRd0N2YUxYYVY0VVFUb1hESXhkZkNTYXZ0VVJFOWNOWGNzbEVrNmdSNFUwUTBXV2dZcnpteHdKNDJMMU5TcG12RXVJbXJWYTdTY25ZNkp4NG5TVWlxbDlNTUlrYU1kNElFVFZ5dnNaclNpbXovUDM4eHZicjErK0lncUVSRVJFUkVkV0tDU2RSSStacnZLWUVmcmZGeEV5N3VrMGJpNUt4RVJFUkVSR2RDeE5Pb2thcTZuaE5BRTVJK1p4T3AzdER5YmlJaUlpSWlNNFhFMDZpUmlqTllIaFRBUDl5L3l5bE5GZU0xMXlyWkZ4RVJFUkVSSFdoVVRvQUlqcExTaWtNQnNNM0FPN3gyclpiQU9PMVd1MStCVU1qSWlJaUlxb3o5bkFTTlJKNnZkNVBDdkd6QUc1MmI1UEFodWJObWszbzNyMTdzWkt4RVJFUkVSRmRDSlhTQVJBUnNEazNOd2pBQ3U5a0UxTCtLcVFjeFdTVGlJaUlpQzVYN09Fa1VsaDZlbnE0M2VGWUlZUVk2TmtvNVdjNm5lNVJCY01pSWlJaUlycG83T0VrVWxCR1JrYU13K0ZJOFVvMkphU2N6bVNUaUlpSWlKb0M5bkFTS2NSb05MWnpTcmtlUUh2M05pbkVIUU1TRTM5V01Dd2lJaUlpb2t1R0NTZVJBakl5TWxwYmJiWVVJVVJyQUpCU0ZxdFZxZ21KaVlrYmxJNk5pSWlJaU9oUzRiSW9SQTFzMjdadHJhdzIyMFozc2duZ2xBQ1NFaE1UTXhVTmpJaUlpSWpvRWxNckhRRFJsV1JyVmxhY2RDV2JuU28ybllhVXczUTYzVTVGQXlNaUlpSWlxZ2NzcVNWcUlFYWpNZG9wNVdZQW5RRkFTbWtTd0JDZFRyZEw0ZENJaUlpSWlPb0ZaNmtsYWdCWldWbVJUcWR6SXlxU1RVaFpKSURybUd3U0VSRVJVVlBHaEpPb25tVmxaVVZhTEpiMUVLSjd4YVlTQUNOME9oM0hiQklSRVJGUms4YVNXcUo2cE5mcnd3QnNnaEI5S2phVlFNb2tuVTZYcW1SY1JFUkVSRVFOZ1QyY1JQVWtLeXNyQk1CYVQ3SXBaU21UVFNJaUlpSzZrakRoSktvSFdWbFpJUmFMWlRXRVNBUUFLV1VaZ0RGTU5vbUlpSWpvU3NLRWsrZ1NrMUtxUzh2S0ZrT0lRUldickNvaHh1dDB1ajhWRFl5SWlJaUlxSUV4NFNTNnhQUkc0NWNDR0ZieG8xVUFFN1ZhN1ZwRmd5SWlJaUlpVW9CRzZRQ0ltaEtEd1RCZEF2ZTVmNVpDM0tsTFRGeXVaRXhFUkVSRVJFcGhEeWZSSldJd0dHNlF3SnVlRFZLK05DQXg4VGNGUXlJaUlpSWlVaFNYUlNHNkJJeEdvODdoZEc0VVFnUUJBS1NjbzlQcHBpb2NGaEVSRVJHUm90akRTWFNSTWpJeVdqdWR6bVh1WkZNQ0tRRHVWVGdzSWlJaUlpTEZxWlVPZ09oeXRtWHYzbEJZTEJzZ1JMdUtUWHNEL1B5R0p5UWtuRkUwTUNJaUlpS2lSb0E5bkVRWFNFcXBWcHZOQ3dIMHFOaFVvRmFwUnZmdDI3ZEF5YmlJaUlpSWlCb0xKcHhFRjZqUzhpZFMybFJDakU5SVNEaWtjRmhFUkVSRVJJMEdFMDZpQzVCbU1QeExlQzEvQXVEZXhNVEVGTVVDSWlJaUlpSnFoRGhMTFZFZFZTeC9zaEFWdno4U2VIbUFWdnNmaGNPaXhvdlhXU0txVDFMcEFJaUlhc01iSWFJNk1CZ01uYVdVR1JBaUdBQ1hQeUZmaEkvdmVhMGxvdm9ncS94YjlYc2lJc1ZwbEE2QTZISng4T0RCd0h5VGFZRW4yUVMyZzh1ZjBGbmV5V1hWcjZyN0VCRmRqS29KcHZlWHIzMklpQlREaEpQb1BPV1pUSjhLb0dmRmp5VXFJVzVNMUdwdGlnWkZqWVYzY3FrNmRPaFFuOWpZMkRFYWpXYWdXcTBlS0lSb3FYQjhSTlFFU1NtUE9SeU9yWGE3UGZYa3laTXIyN2R2bndsWG91bDA3NkpnZUVSRUFEaHBFTkY1TVJnTXQzbFBFaVNBT3hNVEUzT1VqSWthRFFIWHRWVDl4aHR2aEpTVmxjMXMxNjdkMXNEQXdOYzFHczBrSnB0RVZGK0VFQzAxR3Mya3dNREFtZTNhdGR0YVZsYjIycU9QUGhvSTF6cnJLckNxZ29nYUFWNklpTTZoNnJoTkNYdzhRS3Q5UXVtNHFGRndKNXVxQXdjT0pMUnIxKzRIbFVyVlJlbWdpT2pLNVhRNk00NGRPL1p3bXpadGpIRDFkRHJCbms0aVVoQjdPSWxxY2ZEZ3dVQUpWQnEzS2FUOHU2SkJVV1BoS2FIOStPT1BROXUzYi84VGswMGlVcHBLcGVyWHFsV3JPVTg4OFVRUXp2Wnlzb09CaUJUREN4QlJMZElNaHE4RmNIL0ZqeVVxSVhxemxKYmdsV3dDMEpTV2xyNGJGQlQwcU1JeEVSRjVXQ3lXOTRLRGc1OERZTWZaWGs3MmRCSlJnMk1QSjFFTktzWnR1cE5OanR1a3F0d1RCRjBkRkJUMFY2V0RJU0x5RmhRVTlHUk9UczRRY0N3bkVTbU1DU2VSRHhYak5yOXgveXlCV1ZxdGRwR1NNVkdqNHVuaGpJK1BmeFM4bGhKUjQ2T0tpNHU3RHl5ckpTS0Y4U2FKcUFvZjR6WU5KWW1KLzFJMEtHcE12TmZiVktsVXFtNUtCa05FVkpPSzY1TjNEeWVUVGlKcWNFdzRpYXJJejgvL0dHZlgyeXpVcU5VVGh3dGhWekltYW5ROHM5T3ExZXEyU2dkRFJPU0xXcTN1aW9wckZaaHNFcEZDbUhBU2VVa3pHc2RCaUFjOEc2U2MwcjkvLzZNS2hrU05sd0FnaEJDaFNnZENST1JMeGZXSjViUkVwQ2dtbkVRVnR1emRHeXFrL05acjA2YzZuVzZsWWdGUlk4YnlOQ0s2WFBCNlJVU0tZc0pKVkVGdE5uOENJS2JpeHh3L2pZYmpOcWsyN0RVZ29zc0JyMVZFcENnbW5FUndsZElLWUpyN1o2bFNUZTNYcjk4WkpXT2lSb3MzYmtSMHVlTDFpNGdhSEJOT3V1SlZLNldWOHJNQkNRbkpDb1pFUkVSRVJOUWtNT0drSzU3R2JQNEEzcVcwZm43VGxZeUhpSWlJaUtpcFlNSkpWelNEd1RBQ3dMM3VuMWxLUzBSRVJFUjA2VERocEN0V1JrWkdNd25NOW15UThuT1cwaElSRVJFUlhUcE1PT21LWmJQWjNnZlFzdUxISEQ4L3YzOHFHUThSRVJFUlVWT2pVVG9BSWlVWURJWVJFbmpRL1ROTGFZbUlpSWlJTGozMmNOSVZwMm9wclFUK3kxSmFvaXZidnYwSE1ISHlORXljUEEwRmhZVktoMU9qeXlWT3QzKy85Q29tVHA2Ry8zMC9SK2xRcWtsTzJZbzc3bmtJTDc0eUUzYTdvMEZlc3pHM0J4RlJmV0hDU1ZjY204MzJEczZXMGg3ejEyaitvV1E4UkkzUjhSTW5NWEh5TkV5NTZ3R1VsbHFVRHVlY1ZxMVpqNG1UcCtIZkw4NVFPaFJxcE43NzhETk1uRHdOYytiK0JnRDRjL01XbEpaYWtKR1poWk9uVGlrY0hSRlIwOFdTV3JxaXBLZW5EM0E0blg5MS95eUF1MWhLUzFUZGt1V3JBQUFqaGcxRmNIQ1F3dEdjMjVMbEt3RUE0OGVOVVRnU2FveUtpc3hJVGttRldxM0cyRkVqQUFDM1RMb0JKV2ZPb0V1bmptalZNbDdoQ0ltSW1pNG1uSFJGY1RpZFg3bS9sOEFQT3ExMnJaTHhFRFZHWldYbFdMTnVBd0JnL0xqUkNrZHpianQzN2NiQlE0ZlJJaklTVnczVUtoME9OVUlyVnErRjNXN0gwQ0ZYSVRJeUFnRFF1Vk5IekhqeFdZVWpJeUpxK2xoU1MxZU1OS1B4ZmdCOUFRQlNsZ29wbjFJMklxTEdhZDJHVFNndHRhQmZuMTVvM2FybHVROVEyT0tscnQ3TnNhTkhRcTFXS3h3Tk5UWU9od1BMVnE0QkFJd2YyL2ovZ0VKRTFOUXc0YVFyd3E1ZHU1b0xwL05OOTg5Q2lQL29kTG84SldNaWFxemM1YlEzWEFibHFTWlRBVkpTMDZEUmFEQW1hYmpTNFpCQ25FNEpwMVA2ZkN3bE5RMG1Vd0U2dG0rSEh0MjdObkJrUkVURWtscTZJcFNVbFB3SFFrUUJnSlR5QUlEM0ZRNkpxRTd5OHZLeGNNbHliTnUrQTZkT25RYUVRRlNMU0NRbTlNUDlkOTlaYlgrcjFZWlZhOVpoYzJvYWNuSnlVV3F4SUxSNWMzVG8wQTZUYjc0UlBidDM4L2s2R1psWnlEMXlGREhSVWRCcEV5bzk1blJLcEticHNXemxHaHc5ZWd5RlJVVm9IdEljSFR1MHcrUmJKcUpIdDdNMzg3ZE5ld0RsNWVYNDU1T1BvWC9mUHBnemR4NjI2bzBvTWhjalBpNFdFOGFQd2VpUnJnVFJaQ3JBM0hsL1FHOU1SMkZSRWNMRHd6SGtxb0c0WThvdENBb01yTFZkbHExY0RhZlRpV0ZEcjBaWVdLalBmYmFtR2JGbS9VYnMyYnNQNXVKaUJBVUdJVDR1Rm1OR2pVRFNpR0cxUHIvYjlzd3NyTnZ3SjdKMzcwRyt5UVNuVXlJMkpocFhYelVRdDk1MEl3SURBNm9kVTVkelZ0ZnpXNXVNN1R1d2NzMTY3TnF6RjRXRlJmRFRhQkFiRzRNQjJnUk1HRDhHWWFIVjI4bHVkMkJUY2dxU1UxS3gvOEJCRkptTDRlZW5RZHZXclRFNmFUaEdqYnl1NXRmTHpNS2lKY3V4YTg5ZVdDeGxpSTVxZ1NHREIrSzJXeWFkTTFaVFFTRisvMk1SMGd6cHlNczNJU0RBSDUwNmRzQzQwU054OVZVRHErMC9ZK1k3MEJ1M1ljeW9FYmhuNnUzNDMzYy9JbFZ2UUhGeENWNzl6M1BvMDZ0SHRXTVdMNnNZMzN0OTVkN04rUXVYNE52WlA2RlZ5M2g4K3NIYmphSTlpSWlhSWlhYzFPU2xiZC9lVVZxdC95Y3FmbGFyVkg5SlRFeTBLUm9VVVIwWTBqUHd4anZ2dzJxMXdkL2ZEOUZSVVRBWEZ5UDN5RkdjT3AxWExTRTVldXc0WnN4OEI4ZFBuQVFBQkFRRUlDd3NGSVdGaFRDbVo2QlRoL1kxSnB5TGw2MEFBSXdia3dTVlNuaTIyKzBPdkRMemJXUnMzd0VBaUl5TVFGU0xGc2pMejRjaFBRTjlldmVzbEhDNkZSWVc0ZTlQUHc5VFFRRkNRa0pnczlsd09QY0lQdm44YTVoTWhSZzI5R284KzhJTUZCUVdJaklpSEU2bkUzbDUrVml3ZUJrT0hEeUVHUy85RzBLSWFzL3Jpc21PRmF2V0FmQmRLbW14V1BET0I1OUFiOWdHQUZDcjFRZ1BDNE81dUJoNzl1MkhXcTArcjRSenc2Wmt2UGZoWjU2MmRMZi8wV1BIOGV2dkM1Q1JtWVdacjd3QWplWnNPVzlkemxsZHoyOU43SFk3UHZ6MFMyellsRnpwL1ZyS0xEaVVjeGlIY2c1anhlcTFlUDdwZjZCYjE4NlZqdjM4cTIrd2FzMTZBRUR6NWlHSWk0MUJYcjRKZS9idHg1NTkrNUY3NUNqdXYyZHF0ZGVjUFdjdTVzMWZCQUJRcVFUQ3c4Tng2blFlNXMxZmhCMVp1MnFOZDhmT2JMeis1aXljS1MyRkVBSXgwVkVvTXB1eFBUTUwyek96TUdIOFdEeDQ3N1FhajUvNTlpeGtabVVqTmlZYVRvZlQ1ejRIRHVVZ2U5Y2VOQThKd2JWRHJxNDFIbTlLdEFjUlVWUEZoSk9hUHB2dEN5R0U2MDVReWdXSld1MGFoU01pT204T2h3TWZmdm9GckZZYnJybjZLanorMXdjUUZPU2FOZFprS3NEYURac3E3VjlrTnVQRlYyWWlMOStFbUpob1BIei9QVWhNNkF1VlNnVzczUTY5Y1J2S3k2MCtYK3ZVNlR5azZkUGg3KzlYclFkbnhhbzF5TmkrQXdFQkFYamhtWCtnVCsrZUFGeTluc2IwREtnMXZzZE8vdmp6UENRbTlNVmpEeitJWnMyQ1lUSVY0TzFaSDJQbnJ0MllOMzhoVWxMVDBLeFpNRjU3K1RtMGFoa1BxOVdHYjc3L0VVdFhyRVptVmpiU016S1IyTCt2eitmZWxMd0ZSV1l6dW5idWhDNmRPMVo2VEVxSnQyZDlERU42QnZ6OS9YSHZYWGRneEhWREVSUVlDS2RUNHNEQmcwalB5RHozQ1FCUWJyV2lYOS9lbUh6VGplalpvNXRubk9qNmpjbVk5ZEZuMkxOM0h6WWxwMkQ0c0dzQTFPMmMxZlg4MXVhL1gzK0hEWnVTb1ZhcmNjL1VLUmc5YW9TbmgzajNubjM0NUw5ZkkrZHdMbDU5ODExODlPNGJDQThQT3h1SDNZR3hvMFppL0xoUmFOdW1OUURYSHhtKyt1WjdMRnU1Qmd1WExNY040MFlqSmliYWM4eWFkUnM5eWRXRTY4ZGd5dVNiMER3a0JIYTdIUnMyYmNaWDM4NnVjVW1kRXlkUDRkVTMzb1BGWXNHd29WZmpvZnZ2UnZPUUVFZ3BzV2JkUm56eTM2K3hhTWx5OU83WkhWY04xRlU3M3BpZUFTRUVQcDcxSnRxMGJnV0h3d0dielY1dHZ5VVY0M3RIamJ3Ty92NSs1OTJXRGQwZVJFUk5HUk5PYXRMUzB0TW5DcWR6Wk1XUDVjNkFnQ2NVRFlnYWpkVHM3QmFhMHRJSXAxb2RxWEk0SXB4Q1JBaW5NMElJRWVFRWdnSDRBL0FUZ0QrazlBZmdCOERmNFhENE9aek9BSnZORm1DejIvM3JPODU4VXdFS0M0c0FBTmVQSGVWSlJnQlhMK090TjkxWWFmK2ZmdmtkZWZrbWhJV0Y0czBaTDNwbTVBUUFqVWJqOCtiZGJlbnlWWkJTWXRqUUlXZ2VFbExwc1gwSERnSUF1bmJwNUVrMkFWY3ZqazdidjhibkRBb093cE9QUCtLNTJZK01qTURmSHZzTEh2bmJQMkd6MlpCek9CZnZ2LzJhWjFrS2YzOC9QSFQvM1VoTk15TGZaRUxHOWgwMUpwenVVc2ticnEvZXU3bDV5MVlZS3BLUzU1LytPL3IxN1YwcDVzNmRPcUp6cDQ3Vmp2Tmx5RldEUE9XLzNxNjdkZ2pXcnQrSWpNd3NwR2RrZWhMT3VweXp1cDdmbWh6S09ZeVZxMTI5dlk4K2ZEK1NobGZ1dWUzV3RUTm12UGdzSG4xeU9zem1ZaXhZdkF6M1RMdmQ4L2dEOTA1RFNFaXpTc2RvTkdyY2Y4OVVyTitZREV0WkdUSXlzengvaUxEYkhaZzk1eGNBUU5LSVlYand2cnU4anROZzVQQnJFUkVSanBkZmU4dG52Ti8vT0JjV2kydGlxaWNmZjhUVG15NkVRTktJWVRodzhCQ1dMRitGUlV0WCtQek1uczdMeDh2UFA0MDJyVnNCY1BYbVZwMHdxcmlrQkJ1VE4wT2xFaGczSnVuY2plaWxvZHVEaUtncFk4SkpUWlplci9lVERzZEhjSmZqU2ZuMndENTljcFdOaXVwTFJrWkdqTTFtaTVWcWRSeWtqQk5PWnl5QUZoQ2lEYVNNa1VDVUVDSkNTaGtwaEFoRmFTa2tBT0Z3dVA2VkVoREM5WDNWSi9jcTZSUXFGVlJ3M2VCS3ArOHl2a3NwUEN3TUdvMGFkcnNEYTlkdlJQZXVuV3VjaWRWdWQyQmRSWS9ZNUpzblZrbzJ6OFZxdFdMVldsY0pvYS95MUtnV0xRQUErL1lkd0tHY3cyamZydTE1UGUvd2E2K3Axck1VSHhlTEZpMGlrWmVYano2OWUxWjdMcFZLaGE1ZE9pSWwxWVRUZWZrK24zZlB2djNZdC84QXdzSkNNV1R3b0dxUHI2d29oeHcwUUZzcDJid1F6Wm9GKzl4ZVhsNk9GcEdSQUFDVHllVFpYcGR6VnBkOWE3UHh6eFFBUUd4TU5FWmVkNjNQZmNMQ1FqRmkyRkFzWExJY3FXbUdTZ2xuMWVUSzh4NnRWa1JHUnVEb3NlUElOeFY0dG1kbDcwSkJZU0VBWUVvTll4TVQrL2RGZkZ5c3A3VGJyYXlzSEZ1MjZnRUFOMCs4b1ZMcHRsdEMvNzVZc253VmR1M2VDNmZUQ1pXcThoeUg4WEd4Nk4rdmo4L1hkVnUxWmoyc1Zoc0dEZEFpSmpxcTFuMnJhc2oySUNKcTZwaHdVcE1saEpnT29BMEFRTXJqWVdGaHJ5b2JFVjJzdEczYkVsUU9SMDhuMEFOQUgwalpGa0NjRUNMT1pyY0RRa0M0azBEdmNYOUNlSkxJbXNZRE5sYisvbjZZTk9GNnpKdS9DS3ZYYnNEMnpDeU1HNU9Fa2RkZFcyMlNuRU9IRDZPc3JCd0FvRXVzdWRmUmx3MmJOcU9rNUF4NmR1K0dEdTJySjVQalJvL0VzcFdyVVZ4Y2dxZis5UndHRHhxQU1Va2owTGRQcjFyYnRHVjhuTS90a1JFUnlNdkxSNXNhbGwwSnFlaGhMYmVXKzN6Y3ZSVEttS1FSMEdpcS8xZTJhL2NlQUlBMnNWK05zZFZGVVpFWm03ZHN4WjU5KzNIczJBbWNPSFhLMHpNSnVKSjl0N3Fjczdyc1c1djlCdzhCQUhyMTdGN3IrZWphcFJNQTF6amZxb2xjN3BHajJMSlZqNE9IY25EOHhDbWNPSG15VWdtbzNYNjJaSFYvUlk5M1ZGU0xTbVdsVlVWRnRhaVdZQjNNeVlIRDRXcXZiMmIvQlBXY3VkV09jNWQ5MisxMmxKU2NRV2hvODBxUG4ydTVIcWZUaWFXZTJaWXZiQ21VaG1vUElxS21qZ2tuTlVsNnZUNWVTdm1jVjlMeGYxMjZkUEY5NTBxTmpsNnZUeFJDZUJKTElXVlBDTkVKN3Q1STk0NFhrVHhLS1UxQ0NKTUVDb1NVQlZLSUFpR2xTUXBoRWtLVUFiQkpLYTBBYkNyQUN0ZVh6V0czMnh3T2g3M0FiSGFhQ2dva2dEOHU3dDJlMjExM1RrRjhmQngrbXZzYlRwM093M2MvL0l3ZmZ2b1Z3NGRkZzd1blR2SE1PbHBVWlBZYzR6MCs3M3dzV1Y1emVTcmdLdStjOWRacitIYjJUMGhPU1VWeXlsWWtwMnhGeS9nNDNIWG5iVDVuRkFXQWdBRGZWY2ZxaWtRbklLRDY3SzRBemlaQ1BsYTZLQ295SXpsbEMxUXFGY2FOSGxudGNhdlY2a204SThMRGZUNS9YYXhhc3g1Zi9PODdXSzJ1dWNiaVltUFF2bDFieEE2SVJtN3VVZXpjdGJ2YU1lZDd6dXE2YjAxS1NzNEFBSm8zYjE3cmZzMkN6L2JXbHBXVkl6ZzRDRTZueE9kZmZZTVZxOVlDY1BYZXQyN1ZFcjE3OWtCc1REUlN0dXFSVjZXbjJXd3VCZ0NFaGRiK2VyNlMzek1scFo3dkQrVWNydlY0QUxEYXFzL3hkcTd6dWxWdnhPbThmTFJwM1FwOSsvUTY1MnQ0YStqMklDSnE2cGh3VWxQMUxvUUlCZ0FwWmZJQW5lNVhwUU9pNnZSNmZUQ0FSQUJhS1lRV1VpWUlJWG9EdUpERThoU0FFNUR5cEJUaWhCRGlDSnpPZkNIRUNRREhwWlNGYXJYYTVIQTRDblE2WGRHNW5xd1dxb292UHdEK2Q5OVp0eVVyTGxUUzhHRVlmdTAxMktwUHg0cFZhNUNla1luVmF6Y2djOGRPZlBEdVRBUUZCc0xQcTZmUFVtbzU1NUlpYmxuWnUzSHcwR0ZFUmtiVU9zWXpPcW9GcGovMU9PNlpPZ1dyMXE3SGlsWHJjT3o0Q2J6NTdvZDQrTUY3Y1gwZHg4bGRxT1dyMXNCdWQyREk0RUUreTRhOWV6d3ZkcEtXdmZzTzRPUFB2d0xnS2xPZU9HRmNwZkd0cytmTTlabHdBdWQzemk1a1gxK0NLcFpsT1hQbVRLMzduU2wxSlhzcWxRcEJRYTduWExoa0dWYXNXb3VBZ0FBODl2QURHRHhvUUtVeTZEMzc5bGRMc054dDdFN3NhMkwxTVVGVllORFpQeko4OStVbmRmN2pDQUFJSDJXNDNqeExvWXdkVmVmbmJ1ajJJQ0pxNnBod1VwT1RucDQrd09GMDNnRUFVa3FIQUI1VU9pWnlKWmRDQ0syVU1sRUtvWU9VL1ZHUlhBSVZ5V1Z0aWFXVXBSQWlXd0k3aFpRN2hSQTdWQ3JWRVp1Ly80bUJ2WHFkcVA5M29EeTFXbzNCZzNRWVBFZ0g0N2J0ZVBXTmQzSHkxR21zWGI4SjQ4ZU9xbFJtbUpXOUMwT0hERDZ2NTEzaVhncGw5TWp6R2o4WUV4T05xYmRQeGkyVGJzU2I3MzBJWTNvRzVzeWQxeUFKcDhQaHdQS1Zyb21tYStxTlZhbFVuckZ5V2RtN01Hem8rUytIVWRXbVpOZll5TTZkT21MYUhaT3JQWDZ1OHNoem5iTUwzYmVxdG0zYklETXJHOW03OXRTNjM5NTlCd0FBSFR1MDkvUzJiZGkwR1FCdy9aZ2tuMjNsNnozR3hFUjVIanR6cHRUbk9GZWJ6WWFjM0NQVnRyZU1qL2Q4ZitEZ0lTUW1YSnF5WjdmY0kwZVJ1V01uZ29PRGNGM0ZSRTUxMGREdFFVVFUxS25PdlF2UjVjWHVkSDdxL2w0SThiRk9wK1BpWndySXlzb0tTVE1heDZVWkRHK2xHUXhwRWpCTFlDT0VlRjhBMDRSWHNsbEZpUVRTSU9WM0F2Z1hwTHhCclZKMTBHcTFJVHF0VmpkQXE3MWJwOU85b2RWcUZ5Y2tKR3k3VXBMTnFoTDc5MFhiTnE0Wk9rK2Z6Z1BnS250MXI2LzR5MjhMWUxXZXV6Y2wzMlJDU3FvZUdvMGFZNUpHMUNtR3dNQUFqQjNsT3FhNHVBVGw1ZlZmdGI1NVN4cE1CWVhvMEw1dGpXdUpBc0NRd2E0UzMzVWIvc1RSWThjditQV0t6SzR5WlY4SlJMN0pCT08yODF0YUJmQjl6aTdGdmdBdzlPcXJBTGpHWnJyWDRhektiQzdHMnZXdVNhV0dleVZpNWxyZTQxYTkwVk11NnExZkg5ZXZyOVBweEtLbHkzMiszcUtsSzJDeFZPOWhqb3dJUjhjTzdRRUFmeXhhQ2lsOTFFMVg4QjRiZTc3YzQzdEhEaDkyM3IzODNocTZQWWlJbWpvbW5OU2tHQXlHQ1FKdzF3U2VnWlF2S1JyUUZVU3Yxd2VucGFlUDBodU5yK3NOaHBSU2k2VkFTTGxVQU5NRm9QT3NoZXBGU2xrbWdSUkkrYUVBN3BJYVRYZHRZbUxvQUsxMm9FNm51MWVyMWI2dDArbVdKQ1FrSEJKQzFIeFgyb1RsSGptS2p6NzdFam1ISzArd3ZEMHpDN2xIamdFQU9uWHM0TmwrNzExM1FLVlM0WER1RVR6M245ZXhaOTkrejJOV3F3MGIvOXlNTmVzMmVyWXRXN0VHVHFjVFF3WmZWZXNrTmQvOThEUFdiZml6VWxKcHNWaXdic09mQUlCV0xlTnJISTk1S1MzeGxFcldQaEhNcEFuakVSa1pBYXZWaXVkZWVnMHBxV21lNU1YcGxNamF1UXR6NXY1Mnp0ZHpMOWVTdVdNblV0TU1udTA1aDNNeFkrWTduc2x2dk5YbG5OWDEvTmFrUi9ldW5uRzBIMzc2SlJZdFdWNnB2SFBQdnYxNGNjWk1GSmVVb0dQN2RoaVRkSGFabDVZVjczSDV5alU0Y3RUMW1sSktwS1laOE9Hblg4RGZ2L280M05pWWFFOVMvL092OC9IN2dzV2VQM0JZclZiOHZtQXhacy81cGNiWlh1K1lmRE1BSUNNekMrOSs4RW1sRWxXSHc0R016Q3c4Ly9Mck9IeWtiajJDWjBwTHNXNmo2ek41SWVXMGdETHRRVVRVbExHa2xwb1VwNVJ2aTdQTG9MeDVrV1AxcUJZSER4NE16TS9QSHd4Z09JRGhFR0tnY0RvOWQySlZKOGVRVXRxRkVGbVFNazBJa2VaVXE5TjAvZnB0RjBMVXZRdmpDdUowT3JGNjdRYXNYcnNCb2FITkVSWWFpcEtTTTU0bEdJWU1Ib2hycmo2N0xFalA3dDN3NU9NUDQ4TlB2OFNldmZzdy9kbVgwQ3c0R01IQlFTZ29MSVRkN3NEdGsyOEM0SnBsMDcxMlkwM2xxVzdIVDV6RTd3c1c0NlBQdmtSTWRCU0VFRGlkbHcrYnpZYWdvQ0E4OGNoRDlkUUNaeDA0bElQczNYc1FFdExzbkdXeXpadUg0TVZucDJQR3pIZVFiekxoalhjK2dMKy9uNmY5TEdWbDZOV3oremxmYzB6U0NDeFp2Z3FGaFVWNC9hMVpDQThQZzNSS0ZKbk42Tnl4QThhTlNjS0NSVXNySFZPWGMxYlg4MXVidnozMkY1U1ZsOE9Zbm9HdnZ2MEIzOHorQ1JFUjRiQ1VXanhqTnp1MmI0Zm5uLzBIL1B6T2prbTg3ZWFKMkpHVmpieDhFeDUvNm1sRXRZaEVjVWtKeXNyS01YN3NLQnc0NkdyM3F2NzY0SDNJUFhJTWgzT1A0THNmZnNhY3ViOGhMQ3dVUlVWbTJHdzJUTDM5Vm16YnZnTlpPNnNYbVF3Y2tJaXB0OStLSDMrZWgwM0pXN0FwZVF1aVdrVEN6ODhQK2FZQ1Q3TG01Mk1HNHRxc1hyc0I1ZVhsU0V6b2gvaTQyRG9kcTJSN0VCRTFaVXc0cWNrd0dBeFRKTkFOY00xQTZ1L245NTdTTVRVMWVyMCtUQWd4UVFJMzUrZm5qM0ZQek9TTGxOSUJJZElCckZVQjYvejgvRGIxNjlldjlobE5xQnJYZU1sYmtacG14TWxUcDNEOHhFbEVSa1pnZ0RZQjQ4WWtJYkYvMzJySi9iQ2hROUMxUzJjc1dMd00yekl5a1pkdkFrcUJWaTFiUXBmWUg2Tkd1QmFyMzVTOEJVVm1NN3AwN29pdW5UdlZHc2NOMTQrR1JxUEc3cjM3a1c4eXdkL2ZIMjFhdFlST200RHhZMGRkME1RdmRiV2tvbFJ5OU1qaFByMndDVlFBQUNBQVNVUkJWSHVacXVyUXZpMCtldThOTEY2MkFsdTJHbkRzK0hFVW1jMW9FUm1Kd2QwSG5GY1BXRmhZS0dhOTlScCttdnNiTWpKM0lOOVVnTWpJQ053eVlnS20zRG9Kdi82K3NOb3hkVGxuRjNKK2F4SVVHSWdYbi8wbmtsTlNzV2I5SnV6ZmZ4QUZCWVVJRGdwQ24xNDljTTJRcTVBMC9EcG9OSldMRGZyMDdvbTNaNzZNbitiK2huMEhEcUxJYkVicmxpMHhia3dTUmljTnh6UFB2K0x6OVVKRG0rT3QxMTdDL0lWTDhlZm1MVGg1NmpUS3lzclFvM3RYM0RoK0xBWm9FN0J0KzQ0YTQ3M3Rsa25vM2FzSEZpOWRnWjNaZTJBcUtJU2ZueDlpWTZMUnMwYzNqRWthZ1RhdFc1M1hld2RjdlpETFZxd0dVTGVsVUtxdThhbFVleEFSTlZXY241dWFCQ21sU204dzdCTkNkS2pZTUYybjA3MmpjRmhOZ2w2dmp4SkMzQ3lCbXlIbENBamhWOE91RWtBbWdIVlNpTFhDNmR6UVJIdVlLODFTSzZVc1ZEaWVDL2FQWjE3RXZ2MEg4T1RqZjYwMHBxOHhLaTR1d1gwUFB3RzczWTR2UG42djFyVU82Y3FrTjI3RGpKbi96OTU5aDBkVnBtMEF2NTh6cVJCNkUxQ3FJRWdKbVptQTZGb1FSVjBWSzRxQ2pkMjErNm5ydXVwYTE0YXViYTI3NjdwMnNCZFVPaWhJTnpNVEFvUVdlbE1JTllRa1REblA5OGNVSnNta2t1UWs1UDVkMTF6T09YUG1uQ2RueG1IdWVkL3p2aStpNDNFZDhLL1hYcXd3cUgvKzFiZVk4T21YNkgxaVQ3d3cvdTkxVkdYZEU1R1dDRTNyQk1BTTNZaUk2Z3hiT09tWTRQRjRyZytIVFZYZDJiWk5temVzcnFraHk4cktPdDd2OTErcHdPVUFUdFB3OWQ0bHY4Q3ByZ2J3a3hyR2oyWnk4azlEK3ZiZFUycG5WQyt0elZtSGRlczNvRVh6NXBYdXNtbWxHYk4vZ3MvbncrQjBPOE1teFJTK3Z2ZjM1NTlicVZiaFhhSEJtSTZyWnRkYklpS3FIQVpPYXZCVTFlWnl1NThLZjhFUTRNbnUzYnNYV1Z4V2crTnl1ZUxWTUs0VTA3elo1L2VmVmNabXFzQmlFZmtTcHZtbDArbXNlTloycXBjS0M0c3dldFJsNk5HOVc3SHIrZXFyWnMxU01IclVaVGhsY0xyVnBWQTk1UGNIY0ZMdlh1amRxeWVHRHp1and1MERnUUF5czRJakRQZXZ4TFc4UkVSVWZleFNTdzJleStXNkRTSnZBWUNxYm5NNkhOMDRFRTNsdWQzdUUxWDFOZ0RYUTZSdHljZERjNW5PVTVHdk5DbnB5OFk2RFVtVVk2WkxMVkZqc2pabkhYcjNPaEZlcncvdmZ6UVJrNmZOUkxPVUZQem5qWmRqVG9GeXJHQ1hXaUt5R2xzNHFVSGJ1SEZqMHU0OWV4NFAvM0ppaUR6S3NGbXhqR1hMZW9qWGU0cUszS3pBbVNXN3lxcXFYNEFmUmVRckFGODduYzZLSndJa0lxckhubnoyUmZnREFmajlmdmg4UGhpRzRJNWIvM0JNaDAwaW92cUFnWk1hdEQxNzl0d2hJaDBBUUZVM09oeU9ENjJ1cWI1U1ZjTzFkT25GWXBxM3dlY2JBWWw1bFZNV1ZOOXRrcHo4Y2I5Ky9mYldmWlZFUkxXanowbTlrTFU4R3dueDhlaC9jaDljZGVXbE9MblBTVmFYUlVSMHpHT1hXbXF3c3JLeW1ucDl2aTBpMGhvQUJMamE0WEI4Ym5WZDlVMVdWbFo3WHlCd3M1cm16U0p5UW94TmRpa3d3UUQrNjNBNFZ0VjVnUTBQdTlRU1VZUEJMclZFWkRXMmNGS0Q1UXNFN2cySFRhZ3VkemlkREp0Uk1qSXp6NEpwM3VMeiswY0RpRFZxNHpjcThuNStXdHFVWVNMK3VxK1FpSWlJaUk1MURKelVJTGxjcmhZd3piK0VyejBVa1ljdExxbGVVRlZ4WldaZUlhYjVFRXpUSG1NVEw0Q0poc2dMZHJ0OVpWM1hSMFJFUkVTTkN3TW5OVlIzUTZRRkFDamdjam9jMzF0ZGtKVlUxZWJLekJ6amRyc2ZFcEUrTVFZQjJndVJmMnRTMHVzY1paYUlpSWlJNmdvREp6VTQyZG5aQ1lWRlJmZEVWaGpHNHhhV1k2bWNuSnpFQXdjT2pITjdQSDhWb0Z2Sm9BbGduUUQvOUhibzhPNnBKNXhRYUVXTlJFUkVSTlI0TVhCU2cxTllXUGhIaUxRQ0FGVmRtNTZXTnNYcW11cGFWbFpXVTUvUGQ5dUJBd2YrREpHT0pSOVgxUVdHeUV0MnUvMWJFVkVyYWp5R0ZUdWZxcnBMUk5wYlZRd1JVVmxVZFZmSlZaWVVRa1NOR2dNbk5TaXFhcmc5bnZzakt3empHUXZMcVhNdWx5c2Vobkdyeis5L0ZDTHRvaDlUMVlBQVh4dUc4USs3dytHeXFzWkdSQUdvMSt0ZGtaaVllTGJWeFJBUmxlVDFlbGNnOUZsbGRTMUUxSGd4Y0ZLRDR2RjRyZ1RRTGJTNEl6OHRiYUtWOWRRbHQ5dDlsYW8rQzlXZUpSN0tCL0EvbTJHOFlyZmJOMXRSV3lPbWhZV0ZESnhFVkM4VkZoYUdBeWNSa1dVWU9LbEJNVlVmalV6dklmSlNZNWpPSXlNejh6U1k1ajhWY0phNFJuTzdBcThGbWpmLzl5bTlldVZaVlY4akZXNHgwQ1ZMbGt3WU1XTEVyU0tTWUhWUlJFUlJ2QXNYTHZ3SVVaOVhGdGREUkkxVXFSRkdpT29ydDl0OXRnS3pBVUJWRC9vNmRPaHdMQStFNDNhNyt5cndEd0FYbFhnb0h5SlB3elJmZGpxZFBpdHFhK1FrZExNQmlBZVFrSnViKzNEYnRtMy9ZbTFaUkVSSDVPYm1QdDIrZmZ1WEVKd095d2NnQUFaUElySUFXemlwd1ZEZ3IrSDdZaGh2SEt0aDArVnlOVkdSWjB6VnUwVEVGdldRUXZXaitQajQrMU5UVTBzT0JFRjFSeEVNbkFyQUJCQVlPM2JzeTk5Ly8vMWw4Zkh4SmJzN0V4SFZPYS9YdTJMbzBLR3ZJeGd5VFJ3Sm1ReWJSRlRuREtzTElLcU1qS3lzL2dET0N5MTZEZUFWSyt1cExXNjMrM0lGMWdod1Q0bXc2UllnM2VsMDNzQ3dXUytFV3dsTUFJSHAwNmNYTGx1MmpDMmNSRlFmQk9iUG4zLzMrdlhydlNnZU9CazJpY2dTREp6VUlJamYvMkRVNGdkMnV6M1hzbUpxZ2NmajZlUnl1NmNwOEpXSUhCOWVyNm83QlJqbnNOdlRIUTZIMjhvYXFaUnc0RFFCK0oxTzUxeTczZDQ1TnpjMzNLcEFSRlNYQXJtNXVXL2E3Zll1dzRjUHp3VGd4NUhQS0laTklySU1yK0drZXMvajhYUUttT1ptRVlrRG9EYkQ2SkdXbHJiSjZycHFncXJhUEI3UG54VjRIRURUcUFkOEVIazFQaTd1aWRUVTFFUFdWVWpsaUw2VzA0YmdKUXB4QU9LKysrNjdmbmE3ZlhqejVzMGRUWm8wc2R0c3R1T3NMSlNJamsyQlFPQzNnb0lDVDE1ZW5zZmo4Y3dhT1hKa05vSkJNM3dMZ05kdUVwSEZHRGlwM25PNTNmOEVjSGRvOFJ1bnczRzVsZlhVRkxmYjdWRGdJd0I5aXoyZ09rVVRFdTVLSHpod2d6V1ZVUlVJZ2oxRkRCd0pudEUzQTBlQ0tUOXZpYWdtUlk4K2ErSkl1SXkrc1lXVGlDekhRWU9vWGx1MmJGbXJ3MTd2emVHcFVBeVJaeTB1NmFqOXBCclh6TzErekZSOUtOUnFDd0JRMWJXdzJlNU5UMHViWW1WOVZDWGhMM3JoKzlIZGJBTW9IampER0R5SjZHaG9pZnNsUDNmQy93MnZaOWdrSWtzeGNGSzk1dlg3N3hDUjVORGlQTHZkN3JLMG9LTzBkT25TZm42UFp3SkVVc09wUTFVUEN2Q2tBSzg2MDlJNHpVbkRFLzVTRng2NTFvaGFEZ2RPZ0VHVGlHcFc5TWl6Sm9vSFQ4NjlTVVQxQmdNbjFWdloyZGtKaFVWRi94ZGVsdUNjbEEyU3Fob2VqK2RCZnlEd09JQ0VxQWZtMkF4ampOMXUzMkZkZFZRRG9yLzRSUWRRdG00U1VXMkkxY3BaTW1ReWJCSlJ2Y0RBU2ZWV3dlSERZd1ZvQndTN216b2Nqc2xXMTFRZGJyZjdSTGZIOHlrQVIzaWRxaDQwUlA3aWNEcmZ0ckEwcWxrbHZ3QUNiTjBrb3RvVksxd3lhQkpSdmNMQVNmV1hhZDZKMExXYkVIbFpSQnJVUDZLcWFyZ3pNKzh4VGZNWkVVbUtXcjlBRXhPdmNRd1lzTlhLK3FqV2xQemlKK0FYUUNLcVBmeDhJYUo2amIrNlU3M2s4WGljcG1vR0FFQzFBRUE3cDlOWllHMVZsZWZ4ZU5vRlZMOFE0TXpJU3RVQ0ZYbkFhYmUvMmREQ014RVJFUkZSZGJDRmsrcWxnT3J0a1VGMVJENUtkemdhVE5qTXpNdzgxUjhJZkNVaVIrWmVWRjFpczlsR0h5dnpoeElSRVJFUlZRWURKOVU3aTNOeW1rdGUzclhoNVhpYjdYVXI2NmtLbDh0MW56OFFlQzVxdWhOVGdDZnREc2RUSW1LVysyUWlJaUlpb21NTUF5ZlZPL0Y1ZWVNVVNBUUFCVElHRFJxVWJYVk5GWEc1WEMxVTVCTUFGMFQxVTg4MVJFYlo3ZmE1bGhWR1JFUkVSR1FoQms2cWQxUTFlckNnZjF0YlRjVXlsaTVOZzkvL3JRQmR3dXNVbUt0SlNhT2QvZnI5Wm1WdFJFUkVSRVJXWXVDa2VzWGo4UXczVlhzQ2dLcm10V3plZklMVk5aVW53KzIrUlFLQlZ5R1NHRnFsQ2p6cnROc2ZZeGRhSWlJaUltcnNHRGlwWGdtbzNoYnBraXJ5VWE5ZXZRNWJXVTlaVk5YbTluZytBREFtYXQxZUdNYlY2WGI3TEF0TEl5SWlJaUtxTnpndEN0VWJ5NWN2NzNEWTY5MEJ3QUNBT0p1dGYzMjhmbk54VGs1elcxN2VkOUZUbmlpd01ONW11MnJRb0VIYnJheU5pSWlJaUtnK1lRc24xUnRlci9kV2hNS21BZ3ZyWTlqOFpmbnlFNHk4dkI4Qm5CaGVwOEI3VHJ2OVR5SVNzTEEwSWlJaUlxSjZ4N0M2QUNJQVVGWERWTDB0c2tMa1B4YVdFMU5tWm1hNkhENmNpU05oMDRUcVg5SWRqbkVNbTBSRVJFUkVwYkdGaytvRmo4ZHpxWWgwQUNLREJYMW1kVTNSTWpJekx3bVk1dWNpa2dBQVVDMVFtMjFVZWxyYUZJdExJeUlpSWlLcXQ5akNTZldDQ1VTM2JyNWJud1lMY3JsY2o0bHBmZ01nSWJScWg4YkhEMkhZSkNJaUlpSXFIMXM0eVhJdWw2c25nSFBDeXdid3BvWGxSS2lxdUR5ZWR3Q01pMXFYbVJBZmYzNXFhdW91QzBzaklpSWlJbW9RR0RpcFByZ3hmRWVCdVU2SFk1MlZ4UURCYTByZGJ2ZW5JaklxYXVXVXRtM2FYTkc5ZS9jaUMwc2pJaUlpSW1vd0dEakpjZ3FNaVpwNzgxMHJhd0VBbDhzVjczYTd2NERJSmVGMUNyenJkRGorS0NKcVpXMUVSRVJFUkEwSnIrRWtTMlZtWnA0cUl0MEJRRldMbWlRbWZtMWxQUXUzYmsxV2tha2x3dVkvMHgyT1B6QnNFaEVSRVJGVkRRTW5XU29RQ0l5TkxJaE02dGV2WDc1VnRTek95V21lc0d2WGp3SU1qNVFFUEp6dWNOeHJWVTFFUkVSRVJBMFpBeWRaUmxWdEVCa2RYamFBajYycVpjbXFWVzNpOHZMbUFUZ2x0RXFoZXJ2RDRYaldxcHFJaUlpSWlCbzZYc05KbHZGNFBMOEgwQ3EwdU05dXQwKzFvbzZzckt6MnZvS0MrUUI2aFZhWkFsenZjRG9uV0ZFUEVSRVJFZEd4Z29HVExHTkdEUmFrd0VRUkNkUjFEUjZQcDUzUDd6OFNObFY5YXJPTmNxYWxUYXJyV29pSWlJaUlqalhzVWt1V3lNN09Ub0ZxWkdBZUs3clR1bHl1RnFicVhJVENwcW9XR29aeFFUckRKaEVSRVJGUmpXQUxKMW1pc0xEd0NoRkpBZ0JWM2VCME9oZlg1ZkZkTGxjVGlNd0cwRGUweW1zempQUHRkdnZQZFZrSEVSRVJFZEd4akMyY1pBa1ZpUjZkOXFPNlBIWjJkbmFDaWt3RjRBQUFWZldyWVZ6R3NFbEVSRVJFVkxNWU9Lbk9aV1ZsdFkrZWVnVHg4Ui9XMWJGL1VvMHJMQ3o4Um9BelFxdE1BVWFscDZWTnFhc2FpSWlJaUlnYUN3Wk9xbk8rNE55YndmR0NWSmVrRHh5NG9TNk9xNnBHTTdmN0M0ajhQckpPNUVhbjAvbHRYUnlmaUlpSWlLaXhZZUNrdW1lYVl5TDNEYVBPcGg1eGVUenZRK1RTOExJQ2Q2WGI3WFhhblplSWlJaUlxREZoNEtRNmxiRnNXUStJMkFGQVZRTUpjWEYxTWpwdGh0djl1Z0RYUlZhb1BwYnVjTHhSRjhjbUlpSWlJbXFzR0RpcGJ2bDg0OEozQlpnK2NPREFmYlY5U0pmSDgyY0I3Z3d2Sy9DRzArbDhxcmFQUzBSRVJFVFUyREZ3VXQxU3ZTRnkxekJxdlhVekl6UHpYS2krRUhYOGlla094MTIxZlZ3aUlpSWlJdUk4bkZTSE1qSXpUeFBUUEQ2MG1OKzJWYXR2YXZONGJyZTdyNXJtTndqOXNLTEFJZ0Z1ck0xakVzVWdWaGRBUk5TQXFkVUZFTkhSWWVDa09pT0J3RmhJNkx1MzZ0ZmR1M2N2cXExanVWeXV0cWJxREJGcEdscTFLVEUrL3NLQkF3ZjZhdXVZUkNFUzR6NURKeEZSMVNtQ241OWFZaDBSTlNBTW5GUW5YQzVYUEVTdURpK3J6VlpyM1dsemNuSVM5K2ZsVFJYZ2VBQlExYnc0bTIxRVhWd3ZTbzFhZExnc2VTdTVEUkVSbGExa3dJeSt4ZHFHaU9veEJrNnFFeUp5dGdLdGdHQUFkQTRhTkt1MmpyVS9MMitDQU03UXNRSTJ3eGlabHBhV1UxdkhJMEx4Y0dsczJyUnBRSWNPSGM2TGk0c2JiTFBaQm90SUo0dnJJeUpxY0ZSMVJ5QVErTVh2OXkvWnVYUG5qRzdkdWkxSE1HaWE0VTBzTEkrSUtvbURCbEdkVUdCaytMNEEzNGhJcmZ3ajRYYTcveWJBRmVGbFErUlBkcnQ5Ym0wY2l5aEVFUHdzdFQzMzNITXBSVVZGNDd0MjdmcExVbExTczNGeGNaY3liQklSVlkrSWRJcUxpN3MwS1NscGZOZXVYWDhwS2lwNjV2YmJiMDhDWUVQd2M1ZTlSb2dhQVA2UFNuWEM1WEx0Z0VoSEFJRHFaVTZuODl0YU9NWUlpRXhENkgydHdEL1NIWTRIYXZvNFJGSENZZFBZc0dGRFd0ZXVYVDgyREtPWDFVVVJFUjJyVE5QTTJyRmp4eTBubkhDQ0I4R1dUaE5zNlNTcTE5akNTYlV1WStuU3RFallCTHplRGgybTEvUXhsaTVkMmhraW4rRkkySnpsdE5zZnJPbmpFRVdKZEtGOTQ0MDNtbmZyMXUwVGhrMGlvdHBsR0VacTU4NmRKOTUxMTEzSk9OTEt5UVlVb25xTWdaTnFuUkVJUkxyVEtqRHQxQk5PS0t6Si9idGNybmgvSURBSlFNdlFxaDJpZW1WdGRkc2xRbFRZQkdBYk4yN2NreUxTdytLYWlJZ2FCUkhwOGZ6enp6K080bDFyR1RxSjZpa0dUcXAxcWhvSm5CQ1pWQXVIZUFtQUkzUXdIMVF2ZGpxZEIycmhPRVRSd2dNRW5acWNuSHlyMWNVUUVUVW15Y25KOTJ6ZXZQazA4RnBPb25xUGdaTnFsY3ZsNmdnUmUyaFJ6ZVRrR2cyY2JyZjdZb2pjRmJYcWJxZlQ2YW5KWXhERkVHbmg3Tml4NCszZ1p5a1JVVjB6amp2dXVKdkFGazZpZW85ZmtxaDJHY1lsVVV2emgvVHR1NmVtZHUxMnUwOVVZR0o0V1lHdm5VN252MnBxLzBSbGlKNXYwekFNNHlRcml5RWlhcXhDbjcvUkxad01uVVQxRUFNbjFhcGkzV2xWYTZ4MU15Y25KMUdCN3dDa2hQYTlXbFN2cTZuOUUxVWdNanF0eldiclluVXhSRVNOa2MxbTY0M1FaekVZTm9ucUxRWk9xalVMdDI1TkZtQjRlTmxtczMxVlUvdmVuNWYzRG9DK29jVjhBQmM1bmM2Q210by9VU1VJQUJHUjVsWVhRa1RVR0lVK2Y5bWRscWllWStDa1dwTzRhOWNGQUJJQVFGV3owOUxTTnRYRWZsMHUxN1VDakkyc1VCM3RkRHJYMThTK2lTcUozYmVJaU9vSGZoNFQxWE1NbkZSclNveE8rMjFON05QbGNuVlU0TWgxbXFyL2RqcWRrMnRpMzBSVnhGL1ZpWWlzeDg5aW9ucU9nWk5xaGFxS0FoZUZsK01NbzZhdTM1d1k3c0tvcWh2YXRHbHpidzN0bDZpeStNV0dpS2grNHVjelVUM0V3RW0xd3UxMm55WWliUUFBcXIrbXBhVmxITzArWFM3WDdSQTVLN1JvQ2pDcWUvZnVSVWU3WHlJaUlpSWlxaDBNbkZRclZDUzZPKzAzUjdzL2w4dlZVNEdYamh4QW4rVjhtMFJFUkVSRTlSc0RKOVVLVWIwNHNuQ1UwNkdvcWdHUnowUWtLYlJpK1VHSDQrOUhWeUVSRVJFUkVkVTJCazZxY1ptWm1kMGcwZ2NBVkRYUDRYRE1QcHI5ZVR5ZUJ3RTRRdnNyMHZqNFVjTkUvRFZRS2hFUkVSRVIxU0lHVHFweGdVRGdpc2lDeUJRUkNWUjNYMjYzZTZDcEdtbk5GT0NCOU5UVU5VZFpJaEVSRVJFUjFRRUdUcXB4S25KQitMNEJWSHZLa3A5VTR4VDRSRVRpZ2p2VytVNm44N1VhS0pHSWlJaUlpT29BQXlmVnFKeWNuRVFCZmhkZUZwSHAxZDFYaXNmekFJQ1RBVUJWQ3czREdGc0RKUktSeGJ4ZUgvNzIyRk1ZYzlNdGNIbVdXbDBPUlZtM2ZnTXVHVFVXbDR3YWkzMzc5MXRkRHRWVFQ0MS9FWmVNR291MzNuN1g2bEtJcUFGZzRLUWFsWmVYTnd4QVltZ3h5MjYzNTFablAyNjMrMFFCSGdzdmkyRThZcmZiTjlkRWpVUmtyZTA3ZmtYMnFqWEl6eitFZVFzV1dWMU9wYzJjUFFlWGpCcUx2ejMybE5XbE5DZzhiMGY4K3R0T1hESnFMSzYrN2c4b0tDaTB1aHdpb2pyQndFazFTbFhQamR3SFpsUjNQNmJxQkFBSm9YMys0a2hMZTZVR3lpT2llcUJybHhOdzBRVWprRHF3UHk0YmVXR3B4M04zNzhIM2s2Zmh4N256TEtpdWJKT25CVC9TTHJ6Z1BJc3JPU0lRQ0NBemF6bis5Zlo3OEhxOVZwY1RVNnp6ZHFpZ0FIUG5MY0NFVDcrMHFpeExUSjQyRXdCdzlwbW5vMG1UNUNvL3Z5Rzgza1JFSmNWWlhRQWRXeFFZSWVFRmtXb0ZUcGZMZFR0RUJnT0Fxdm9Oa1RFaW9qVlZJeEZaeXpBRWZ4cDNmWm1Qdi9iVzIxaTJQQnVYWFB6N09xeXFmQ3RYcjhIR1RWdlFwblZybkRMWVlYVTVFV3R5MXVHSnA1OEhBTng0L1RVV1YxTmFXZWR0OHRRWm1QRHBsK2pab3h2R2pMN1N3Z3JyVGxIUlljeithUzRBNE1JTFJsUnJIL1g5OVNZaWlvVXRuRlJqUEI1UE94SHBIMW84M0xKWnN5bzNUN2hjcnJZS1BCZGVGdUJKaDhPeHJzYUtKQ0txaGgrbUJIOC9PMy9FY05oc05vdXJhVGg0M283NGFlNDhGQlFVSW5WQVB4emZ1WlBWNVJBUjFSa0dUcW94QWVDQ3FNVTV2WHIxT2x6VmZhakk4eUxTREFCVWRRT2l3aWNSVVcxUlZaaW1HZk94dlh2M1lkR1NETVRGeGVHOGM0YlZjV1VOVjIyZHQwQ2cyak50V1NyY25mYWlldFFsbTRpb0xyQkxMZFVZVVQzU1I2Z2EzV25kYnZkQUJjYUZsMjJHY2JQZGJ2ZlZVSGxFRGRZMzMwM0creDk5Z3M2ZE91S3RWMS9Bb2lVdVRQcCtDalp0M29MNGhIaWtEdWlQNjYrOUN1M2J0d01BekZ1d0NEOU1tWUhOVzdkQjFVVFBIdDB4K3NyTE1IQkF2ektQa2JWc0JXYk1ub1BWYTNPd2YvOEJ4TWZGb1VPSDlraDNwT0hpQzg5RGkrYk5TejNucWZFdnd1VlppdlBPUFJ1MzN6d09zMzZjaTJreloyUHJ0dTBRQ0hyMTZvbHJyN29DZmZ2MEx2WGNxOGIrQVljUEg4WmY3cmtEcDU4MnROaTZzRW5mVDhHazc2Y0FBSHFmMkJNdmpQOTdzWDFzMy9FcnZwOHlIY3RYckVUdTdqMHdUUk50V3JkQy8zNTljY2xGRjZETENjZVhleTdmL09jLzhOVzNQMkRhakZuSTNiMEhvMGRkaG11dXVxTFVjNmJPbUFYVE5ISG02YWVpUll2Z2ViajMvb2V4WWRObVhIVEJpSmpkZysrNDU2L1l0bjBITHI3d2ZQenh4dUlEYkp1bVl1eE50K0JRUVFHZWZ2eHZHTkQvWkFEQXdmeDh6Snc5Qnk1M0pqWnYzWWFDZ2tJMGJkSUV2WHYxeEJXWFhveCtKL2NwOVhkRUczM2RIeVAzSC8vYi9iQ25wUlo3L0pjTUQyYlArUmxyYzlZaDcrQkJKQ2NsbytOeEhYRGV1V2ZqbkxQUExQVTNBTUN1WGJuNDlNdHZrTGwwR2ZJT0hrVHJWcTB3OUpUQnVPYXF5NUdjbEJUek9lV2R0L0I3Sm16OWhrMjRaTlNSOC9QRmhQZVFrQkNQZGVzMzRMNEhnK1BHdmYvZk41Q1Rzd0VUUC84U1c3WnVSNStUZXVIWnZ6OVM1WE5XMHNaTlcvREQxT25JWHJrYWUvYnVoV0VZYU51bURSejJRYmpwdW1zZ0lzVzJYN2RoSTc2Wk5CblpLMWNqNytCQk5HL1dEUDFPN29NckxyMElQYnAzSy9kY1pDM1B4dFp0MjlHK1hWczRIV25GSGpOTnhaSU1GNmJPbUkzdDIzZGcvNEVEYUpiU0REMjZkOFdvS3k1QjM1TjZWK24xOXZzRG1MZGdFUllzV29MMUd6YmlRTjVCeE1mSG9jdnh4MlBFT2NOdzd2Q3p5cXh6My83OStHSEtkTGd6cy9EYnpsejRmRDYwYXRrQy9mdjF4ZGhycmtMYk5xM0wvVHNCNFAyUFBzRTMzd1ZuUkx2ajFqOWd4SEQrU0VQVTJERndVazJLQkU2MTJhb2NPRTNnbmZBLzd3cDhiN2ZiWjlkWVpVVEhpSysrL1I0ZlR2Z01MWm8zUjhBTW9EQ3ZDUE1XTEVMMnlsVjQ2Zm1uOGQwUFUvSE5kNU9Sbkp3TXd4QWNPblFZMlN0WDQvR25uOE1Uanp5STFCS2gwKy8zNDdXMy9vdTU4eFlBQUd3MkcxcTJhSUhDb2tKczJyd0Ztelp2d2ZSWlArS1JCKzdEU2IxUExMT3UxOTU2RzdOLytobk5VbEpnR0FZS0NncXhiSGsyVnE1YWpTY2ZmYWpjTC81aHgzVm9qOE9IRDJQdnZuM3dlbjFvMnFRSm1qVkxBUUMwYmR1bTJMYmZUNW1PZHorWUVHbVZiTld5SlV3MThkdk9YZmh0NXk3OE9HY2Vidm5qRFRqLzNPRmxIdSt6TDcvQko1OS9qZGF0VzZGVnk1WXh0L0g3L1pnKzh5Y0F3SVhuSC9sTkxkMXB4NFpObTdGMDJZcFN6OW0xS3hmYnR1OEFBSGd5czRBU2dYUDlobzA0VkZDQUprMlMwYmZQU1pIMTl6LzBPSDc5YlNjQW9FM3IxbWlXa29LZHUzTGh6c3lDWitreVBIVC9QUmlTSHJ3T01xVnBVeHpYb1QyOFBoLzI3dDBIQU9qUXZsMGtKQ1ZHaGNIQ3drSzgrT3FiY0xtRFFTLzhHdWNkUElpMTY5YkRaclBGREp3Yk5tN0dTNisraWFLaXcyalJ2QmtDQVJPN2NuZGowdmRUa0pPekhzLzgvUkVZaHBSNlhubm5yWFdyVmppdVEzdmtIenFFL1B4RGlJdUxLeFppWXUxdjJmS1YrT2NiLzBKeWNqTGF0R2tOd3pqU09hc3E1eXphaEUrL3hPZGZmUnRaYnRXeUpRNTdEMlBiOWgzWXRuMEhiaGh6ZGJFdXdOOU5ub1ozUDVnQVZVVjhmRHphdDJ1TFhibTdNWC9oWWl4YWtvSDc3cjRkcHcwZEV2TmNBTUFQVTRNemhGMXczam5GL2thL1A0QW54NytBck5EN3FIWHJWbWpicGcxMjc5a0RkMllXQnZRL0dYMVA2bDJsMS92Zjc3eUhtYlBuQUFDYU5VdkJjUjNhWS9lZXZWaTdiajNXcmx1UHJkdTJZOXdOWTByVitFdUdCeSsvOWhZS2k0b0FBQ2twVFpHUTBBUzV1L2ZncDduek1leU0zMVVZT0NkUG14a0ptemRkZnkzREpoRUJZT0NrR3BLWm1Ua29ZSnJ0UW91NTZhbXBwYitGbGNQbGN0MEFJQjBBb09yVHhNUTdhcmhFb2dZdmQvY2VmUFh0OTVIV0ROTlV6UGw1UGw3LzEzK3hkOTkralAvSEsxaTdiajNHWGpNS2wxOXlFV3cyRzlibXJNUDRGLzZKdmZ2MjQrTlB2aWdWT1AvenZ3OHdkOTRDMkd3MjNERG1hb3c0OSt4SXk5V2F0ZXZ3NW4vK2g4MWJ0dUxwNTEvQzZ5ODloNVl0VzVTcWE5R1NETVRaYkpIV09sWEYwbVVyOE1JcnIrUFFvUUs4KzhFRXZQUjh4Vk5pdlBiU2VBREFvMCtPeDdMbDJUaG4rRmtZZC8yMXBiYjdlZjVDdlBQZVJ3Q0E0Y1BPd0pqUlY2Sk42K0FYNFYyNXUvSGVoeE94Y1BFditQZC8zMGZINDQ0cjlUY0R3WmF4N3laUHcwUDMzNE5UQmpzQkJFZE9MV25lZ3NVNGtKZUgzaWYyUks4VGUwVFdwenZTOE5tWDMyRGI5aDNZdldkdnNTL2lHYUVXdklTRUJHemY4U3QyN2NxTnRENER3ZFl1QUVoTEhZaTR1Q09oSmo0K0h0ZGRleldHRHpzOUVvQVA1T1hoMmVkZndlcTFPZmpmK3g5SHd0TzV3OC9DdWNQUHdzclZhL0RRbzhGeisrcEw0MHUxT3FvcVhuamxEYmd6czVDUWtJQWJyN3NHWjU5MU9wS1RrbUNhaWcwYk55SXphM21NVndONDVmVi9ZZWpnZE54MC9iVklTV21LZ29KQy9QdWQ5ekIzM2tLc1hMMEdTekxjR0RyRUdmTzVaWjIzTzI3OUF3RGc4NisreFlSUHYwVFhMc2ZqNWVlZmpybVBzSThtZm9ZckxoMkphNjY2SERhYnJkanJWSlZ6RnZiVnQ5OUh3dWJ2enpzSG82NjRGSzFiQlorYnUzc1BKdjB3dFZqcjVvSkZ2K0IvNzM4TXd4QmNQMlkwTHJub0F0aHNObmk5WHJ6NzRVUk1uVDRMcjc3NU52cWMxQ3Z5UG95MkszYzNNbHlaU0VpSUw5VzZPSDNtYkdRdFc0SEV4RVE4K3VCOWtkWnUwMVI0TXJOZ0M3MC9LdnQ2QTBEQUg4RDU1dzdIaFJlY0cybmw5L3NEZU9lOUR6RjF4bXg4TjNrYUxycGdSTEgzNU1yVmEvRGNTNjhpRUFoZ1FQK1RNZTZHTWVqUnJTc0FvS0NnRUxOK21vdVVsSlJ5WDZkRlMxejQ3N3NmQWdDdXV1SVNYRnFQQnYwaUltc3hjRktOTUUwek1oMEtWS2RVNWJtclY2OXVscCtmLzJKa2hXRzhPSGpBZ0swMVZ4MDFSdG5aMmEzOWZuOEwwelJicUdyemdFaWlCQUlKSXBJQUlCNUFnaW1TQU5WNEVVbUFhVWJXYTlRMkVweWVKeDZxQ1FBU0FvRkFmTUEwRTMwK1g2TFA3MCtveTcvSjYvWGlockdqSTEzbkRFTnc5bG1uSTJ2NUNzejVlUUhXcmx1UG9VUFNNZXJ5U3lMUDZkM3JSSXdlZFRuZWV2dGRyTTFaaDhMQ1FpUW5CNmRqMkxSNUMyYk1DclpDM1g3TE9Kd3pySGdyQmNQN3RRQUFJQUJKUkVGVTEwbTlUOFJUanoyRTIrKzVIM2w1QnpIcGg2bTRZZXpvVW5YbDVSM0UwMDg4akFIOStnSUFSQVJwcVFOd3hhVVg0OE1KbjJIZGhvMDRjQ0F2MHEzeWFQaDhQcnozNFVRQXdMQXpmNGYvdS8zbVlvKzNiOWNXZi8zelhYajQ4YWVSdldvTlBwcjRHVkxIUHhtejVpc3ZHeGtKbXdEUXRFbVRVdHY5TURYWVdlT2kzeGNmVmZURW50M1JxbVZMN051L0gxbkxWbUQ0c0RNaWo3bERnZk9NM3czRnJCL253cjEwR1M0WWNhU2xkZG55NE85eDZTVzZWbzUvOGxHa3BEUXR0cTVGOCthNDhicHI4T0NqVDJMbnJsejgrdHRPZER5dVF4bG5wN1NGaTMrQk96TUxJb0pISHZnelVnZjJqenhtR0lJVGUvYkFpVDE3eEh4dTU0NGRjZWR0ZjR5RXJ5Wk5rbkhuclg5RVp0Wnk1T1VkUk5heTVXVUd6ckxPVzNXMGFkMGFZNjhaRlZtT2ZwMnFlczUyNzltTGlaOTlCUUM0K3NyTGNPM1Z4YnRRdDJ2YnBsZ1hhTC9mai8rOS96RUE0SnFycnNEbGwxd1VlU3doSVFFM2o3c0JLMWV0d2VZdFd6Rno5aHlNSG5WNXFmcW5USnNKVmNXWnA1K0daaVZDMjdvTkd3RUF2WHYxaklSTklQamFPQjJES25GMlN2dkRqV05MblpPNE9CdkczVEFHYzM1ZWdNS2lJbVF0ejQ2RVgxWEZ2OTUrTHhJMi8vN0lBOFZhZDVzMFNjYklDODh2OTVpcjErYmc1ZGZlaEtyaXd2UFB4WmpSbzhyZG5vZ2FGd1pPcWhGbTlIUW9WWngvOCtDaFEvZUpTRnNBZ09xdlVDMy81MjQ2cHFtcThjdnExYTBNbjY4RlRMTUZWRnNBYUFIVkZnSzBVTlhtQUZxVXZFbng1WlJ3dDdBd1VRVkVvQ1hYQlE4S1JMVm94T3drR0hwY0RBTUdndDBTdFl4QlptcUxpR0JFak91dkJ2US9HWE4rRG5hSkhYbFI2UytHZlU3cUZibS9lODllbkhCOFp3REF6L01YQVFoMnpSdCsxaG1sbmdjQUxWbzB4OWxubm83dkprL0RrZ3gzek1EWnMwZTNTTmlNbHU1SXc0Y1RQZ01BL0xaelY0MEV6dVhacTdCMzMzNEF3TFZYeDU1T1EwUnc2Y1VYSW52Vkd1U3MyNEI5Ky9mSDdESjd3WG5ubEh1c3RldldZOTM2RFdqUm9ubXA3cElpd1VBd2MvWWNMSTBLbkY2dkY4dXpWNkpUeCtOdzFobS93NndmNThLek5Dc1NPSDArSDFhdFdRc1JnYVBFTlpZbFF3SVFEQVBSNi9mdTNWZWx3RGtqMUxWeVNMcWpXTmlzak1zdnZhalVkWXdKQ1FrWTBPOWtMRmkwQkx0eWQ4ZDhYbm5uclRyS2U1MnFlczdtL0R3ZmZyOGZMVnUyd0ZWWFhGTHF1U1V0ejE2RlBYdjNJaTR1RGhmL3Z2UmdQNFloR0pRNkFKdTNiRVgycWpXbEh2ZDZ2Wmo1WS9BMWlPNWFITmEyVGJDcitMcDFHN0JwOHhaMDY5cWx3cG9xRXV1Y0FNQmhyeGV0VzdmQzloMi9ZaytvV3k0UW5HcGx5OVp0QUlBLzNqaTJ5cU1KYjkveEs1NGUveEs4WGgrR25mbTdjcWM4SXFMR2lZR1RqbHBPVGs3aWdieTgwNk5XVGE3c2MxMHVWMXVvM2gvNU1pL3lWNGZEVWJwZkd4MFRWRld5c3JJNm1hYlpSVlZQVU5VdUFMb0FPQ0gwM3k1dWo2ZHRlVjkzWWw4eDFqaTBhZDBLQ1FtbEcxVmJ0Mm9WdVg5QzU4NmxIby8rQW5vNGFyTDQ5UnMzQVFENm5keW5WTENJMXJ0WFR3REJMNWFtYVJhN2hnNEFqbzl4ekdDOVI3b1hGaDJ1OHFEVk1XMEkxZHkrWFZ1MGI5ZTJ6TzE2OVRyU2FyZHQyNDVTZ1RNNUthbkM2OUhDVTNxY2Q4N1ppSXNyL2M5bHVpTU5NMmZQUWRheUZWQlZpQWlXclZnSnI5ZUh3VTQ3K3A3VUc4bEpTVmkrZkNYOC9nRGk0bXhZdlNZSFhxOFBmWHIzUXZQbXpVcnRjL21LbGZBc1hZWXQyN2JodDk5MlllZXU0TUF0WVg2L3Y5eWFTMXE5WmkwQXdHRlByV0RMMG1JTnVnUUVyek1FaXIrWG9sVjAzcW9xL0FOSldhcHl6bGFGemtmcWdINlZxbTNkK2cwQWdqOHdQUHpFTXpHMzJiOC9Ed0N3TC9SRFNMUzU4eFlpUC84UVR1NXpFcnAzS3gwbUx4Z3hIRk5uek1MQmcvbTQ5NjhQWStpUWRKeDN6dGtZT0tCZnVmOVBWbVRydHUxWS9Jc0xHemR0eHErLzdjSnZPM2Vpb0tBdzhuajBPVm05SmdkQThIV3RhdURkdi84QW5uam1IemlZbjQ4aDZRNzgzKzAzSDFYZFJIUnNZdUNrbzNiZ3dJRXpJWklJQUZEMU9KM09BNVY5cm9yOFRZQW13YWZxR29mRE1iR1d5cVE2a0ptWjJkSTB6UzZtU0djeHplNElCVWtWT1Y2QXJtNlBwMnV4SjlUdUY1TjlBUElBSEZCZ1B3QXZBSitvZXNQM0llTFY4SDNBRzNyTUYzbmNNTHdhV21jRTEza0RmcjgvRUFqNDl1WGxtWGw1ZVFyZzIxZ0hydzJKaVlreDE5dWlBbUNzYllvRlJEM1N4cHVmZndnQTBLeFo2ZUFUTGJvTFkxSFJZVFJwa2x6czhhU2sySFhGeDhmSFBPN1JPRkp6K2RlVE5XMXlKR1FYRmhhVmVqeld0YWpSRGh6SXc0SkZpMkVZUnJIdXNORUdEZXlQK1BoNEhNakx3NmJOVzlHOVc1ZklDS3hEQmpzUUYyZkR3QUg5c0NURGpWVnIxbUpBdjc2UjZ6ZlRuY1c3MHg3SXk4UDRGLzZKVmF1RGdTZzVLUW1kTzNmQ1lLY2Q3ZHUxalF6RVVoVmVyeGRGUmNHZ1g5YWdTT1VwODNVTkJUV044WnBXNXJ4VlZhc3lYcXZxbkxNREI0TGhzR1VsejBmNC9lYnorYkIrdzZaeXQ0ME91V0dUcDVYZnRiaDE2MVo0NVIvUDRQMlBQc0dDUlV1d1lORXZXTERvRjNUcWVCeXV1L1lxbkhySzRFclZHV2FhaW4rLzh4Nm16L3dSUUxBbnh2R2RPNkgveVgzUm9YMDdMUHJGaGQyNzl4UjdUdmljbEhXZXk3TjAyWXJJeU5JanpobFc2c2NvSWlLQWdaTnF4dGxSOTMrcTdKT3lzcktPOS9sOGQwWkNoODMyZ0lqVWJSOUZxakpWbFdYTGxuWHptbVpmVWUwRDAreXJRRjhBZlFPbTJSbzQwbjAxckVxeFV0VUg0QUNDUVRGUFF2ZEwza1FrNWpxYnpYWWdOVFgxVUEzOHFXVXhRcmQ0QUFuWFhuMTFMUjZxZGlXSEFzV2hRK1dmcnZBZ0xZWmhJRG01L0trd2FsdFNhSkNVUTRmSzd3aHhxT0RJMzlRMFJoZkRpcjRZVDVzNUczNS9BS2NOSFJKcDBTc3BNVEVSQS9xZkRFOW1GcFl1VzQ3dTNickFuWm1GWnMxUzBLZDNjQ29ZZTlwQUxNbHd3NU9aVlR4d2xyaCs4N1czM3NhcTFXdlJ1VlB3dXNrK3ZYdEhSalAxKy8zVkNwelJMWGpSclZ1MXFUTG5yYXFrakpGd3EzUE80dU9DUDRJVVZ2SjhoTi92NFNtSnFpSjcxUnBzM0xRRnJWdTNLbmF0Y0VudDJyYkIvZmZlaVJ2R1hJMlpQODdCOUprL1ljZXZ2K0g1bDE3RExYKzhFYit2b090M3RPOG1UOFgwbVQ4aU1URVJkOXp5Qnd3ZGtvNkVoQ00vL0t4ZHQ3NVU0QXkvVDZyekhqbnpkNmZpWUg0K0ZpM0p3QXV2dkk2bkhuc0l2WHVWUFpvMUVUVk9ESngwMUZUazlNaDBKb2J4YzJXZjUvUDVIb2RJUEFBbzRFcFBTNXRVS3dWU3RXUm5aeWNVK1AyOXhlZnJpMkNnN0tOQVg1ZmJmWktJSkVlK0FvcFVKVkFxVkg4RHNLV3NtOVBwakgxaEdOVzRMbDFPd1BMc1ZaRVdvckxrckF0MksrelJ2WnZsM2VXNmRnbDI4L3h0NXk3czNidXZ6RkFUcnRrd0RIU3ZZamZCUUNDQWFUT0NzekpWTk9qTllFZGFLSEN1Z05NK0NMdDI1ZUxzTTArUEJCOUhXbkRnRjgvU1pSaDErU1ZZdDM0OTJyWnRnNjVkVG9qczQxQkJRV1RLa25FM2pNSEpVVk9sQUloTSsxRlZobUdnNDNFZDhPdHZPNUc5YWpYT1BQM1VhdTJuc3FweTNvNVdkYy9aOFowN1llWHFOY2hldGJwU3grblU4VGdBd2ZkYjlJQmJsVEU1UEJYS2lPR1Z1aTZ5ZmZ0MkdETjZGSzY0ZENTZWYvazFlREt6TVBHekw2c1VPT2ZPV3dnZ09QcHVyTmM3MW5rNXZuT255R043OSsyUGpOaGJHV0lJL3Z4L3QrT3hKOGRqMVpxMStQdXpMK0Radno5UzdQMU5STVMrRDNSVU5tN2NtQVRWU0orZkpvbUpQMWJtZVZsWldkMFZ1Q204TEtyMzFrWjlWTEhGT1RuTlhTN1hFTGZiZldPRzIvMThodHY5bmN2dFhsdFFXRmdnZnY5eWlId09rYjlENUJvUkdTUWk1WDNqT2dUVjFWQ2RBZFYzb1BxWWl0eWdoakZNNCtON0hyVGJFNXhPWnllbjAzbUswK204eXVsMC9zWHBkTDdtZERxL2RUcWRIb2JOdW5YNnFhY0FDRjZiR1o2SHM2Uzh2SVA0Y2M0OEFNRlJZZXRDWXVnNjFmejgvRktQRFJyWUgwMmJCcnY0VHZ6OHE1alBWMVZNK21FcUFHQkl1cjFVRitDS0xGeWNnYjM3OXFON3R5Nmxna3hKNFpiS2xhdFdZMG1HQndBd09Hb2Fqblp0MitENHpwMndhZk1XekYrMEdLYXBwVm8zRHg0ODhuZUcvN1pvNFRrVlkwbE1PTkx0TmR6OU05cHBRNE1menovTm5ZL3RPMzR0OTI4NVdsVTViK0hYK0dDTW1pdWp1dWZzMU5ENTJMN2oxOGhBVytWSkhkZ2ZjWEZ4Q0FRQytIN0s5REszSzNsdDdaNjllN0ZvaVF0eGNUYWNkODdaWlR3cnRxU2tSSngvYnZBNUJ3L21SN3FzQWhXLzNubDV3ZTZ4c2M3Skx5NFA4dklPbGxwdlR4c1k2WW8vNGRNdnFsUXJBQ1FreE9QaEIvK016cDA2SWovL0VCNS82bm44dG5OWGxmZERSTWN1Qms0Nkt2djI3UnNpSW5FQW9Lb3IrdlhyVi9vYllndyt2Lzg1RVFuKzVLczYwK2wwenEvRk1pbEt4dEtsZzEwZXoxMHVsK3ZIREpmcjE3aTh2QU1RV2F6QWV3TDhWWUNMQWZTS3ZENnhIVklnQThEN0VMbFBnQXZNaElRdVRvY2p4ZWwwOW5VNm5lYzVuYzQvT1ozT3A5THQ5Zy9UMDlMbXBBOGN1R0dZU05WR1BLRmExYmRQNzhnMVlxKzk5Vjk4UDNsYTVKby9JTmo5N3JHbnh1TmdmajU2ZE91Szg4NnBtMG5jTzRUbUIzUm5aa1VtdVE5L1VVNU9UbzVNdVRCejloeTgrWi8vUlVhdEJZTHpLTDc0enpleEluc1ZrcE9UY2YyWTBxUHFWbVJ5YUVxUFdLT0tsdFMyYlJ0MDY5b0ZYcThQUDg5ZmlQajRlS1NsRGlpMlRYZzAycW5UZzYxL0pRTm45R0JRbjM3eFRTUkkrUDErZlBuTmQ1R3BhMkxwRURXWFluaTdRQ0FRNlFaOTZjVVhvblhyVnZCNnZYajQ4V2V3YUVrRy9QNEFnT0QxZnRrclYwZW1DVGxhVlRsdjdkdTNCd0RzMnBVYjZXYWNuMzhJcGxtNWEzMnJlODdTVWdmQVBtZ2dBT0QxZjcyTnJ5ZjlVS3dyNmZZZHYrTE5mLzh2c3R5aWVmTklDK01ubjMrRkw3NmVoT2dSc0F1TGl2RFQzUG40NjhOUEZEdk8xT216WVpvbVRodDZTcm1qTTMvdzhhZjRhZTc4WXFHeXNMQVFQODBOL3BQWXVWUEhZdGRsVi9SNmQrclVFUUF3YmNac2JOdStBMER3QjVnbEdXNjg5dGJiTVFjZGE1YVNncXV2dkJRQU1Pdkh1WGoxemY4VUc0RTRMKzhndnZ6bSswaXZnVmlhcGFUZ2lVY2VRTXVXTGJCdi8zNDgrdVQ0eVArN1JFVHNVa3RIeFRUTk02SkdtSzFVZDFxWHl6VUF3RlZScSs2cmhkSUl3WlprYnlBd1JGUlBBVEFFUUJvQ2dlQzNsMHAwaFZYVlFnRldxVWcyZ0JXaW1tMnoyYkxUMHRMS0h6MkRHb3ovdStObUZCMCtERTltRnQ1NS8yTzg5OUVuYU5XcUpRb0xDaU5mWW50MDY0cEhIcnF2K0NCQXRlaWNzOC9DNUdrenNYLy9BZnpodHJ2UnNrVnp0Ry9YRHM4Lzh6Z0E0TUx6ejhYKy9mdngrVmVUTUdQV1Q1Z3g2eWUwYnRVU3BpcjI3dytPV2Rhc1dRb2V1di9lU0pmSXl0cXdhVE5XclZtTGxKU21sZTZDT3RpWmhrMmJ0MkR6bHExd3BLV1dHbXpIUG1nZ0p2MHdGUnMyYm9wTUt4SXRQajRlVjE1Mk1TWis5aFdXWmkzSERYKzZBMjFhdDhMdVBYdWhhdUtlTzIvRHk2KzlGZlBZS1NsTk1YUklPaFl0eWNEblgzMkxxZE5ud1I4STRLLzMzZ2w3V2lxYU5VdkJZdy9kajZmR3Y0ZzllL2ZpdVJkZlJVSkNQRm8wYjQ3OC9FTW9MQ3BDdjVQN1ZPa2N4VkxWOCtaSUc0ZzJyVnRqejk2OWVPeko4V2pWc2lVTzVoL0VKeCs4VSt5YXc3SWN6VG03Nys0NzhNenpMMlBsNmpYNDRPTlA4ZEhFejlDcVpTdDRmZDVJeStrZHQvNGhzdjMxWTY3R2psOS9nOHV6RkI5LzhnVSsrZnhydEd2YkJxWXFkdS9lQTlNMGl3MUM1ZmY3STJHd29xN0Z2LzYyRTE5UCtnR3YvK3UvYU4rdUxVUUV1YnYzd09meklUazVHWGZkOXFkaTIxZjBlbDkxK1NWWWtiMEt1L2ZzeFozM1BvQzJiVnJqWUg0K2lvb080OEx6ejhXR2pac2pJL1ZHdS95U2k3Qm43ejVNbmpvRFA4NlpoeC9uekVPTEZzMWhzOWtpd2ZHa0p4NHU5MjlwMzY0dEh2L2IvZmpiWTA5ajE2NWNQUGJVY3hqLzVLTVZEdkJGUk1jK0JrNDZXcEhwVUFTb1ZPQlVrWDlFcnZrRXZrcDNPcGZYU21XTlRIWjJka3JCNGNPblFIVUlnQ0VDRFBINS9lMHJlY1hkWVFCcm9Kb3RJaXRNdzhnMlREUGI0WENzRjVHYUdWNlU2cVhrcENRODl0QmZzR0RSRXN5ZU13L3IxMi9Fdm4zNzBTUTVHUVA2OWNYdlRqc0Y1d3c3QzNGeFZadWI3MmgwNzlZRmp6eDRIejc1N0N0czNiNERodzk3MGJObjkyTGJqQms5Q3VsT08zNllNZ1BacTFaai8vNzlpSStMUjQ5dVhlRjBwR0hraGVkWDY0dnU1TkNVSGlPR0Q0dlpHaFJMdXRPT3o3OEtYb0krT04xZTZ2RitKL2RCWW1JaURoOCtqRUVEKzhjTVZGZGZlUms2ZCtxSVNUOU13L2J0TzNBd1B4LzlUKzZEcTY2OEZIMVA2bDFtZUFLQXUyNzdFNW8xUzRIYms0VURlWG5vMEw1ZHNXdGJ1M2ZyZ3RkZmZnNC9USjJPeGIrNHNlUFhYM0VnTHc5dFdyZkcwRDdwdVBEOGN5djFkNWFucXVjdElTRUJUejcySVA3M3dRVGs1S3pIb1lJQzlPelJIVFpiNVR0ZVZmZWNwYVEweGROUC9BMXpmbDZBbjM2ZWo0MmJOdU5BM2dHMGJOa1N2VS9zaWVIRHppeTJmWHg4UEI1KzREN01uYmNBcytmOGpJMmJObU5YYmk2U2s1TFJzMGMzcEtVT3dBWG5IVG1IOHhZc3hvRzhQUFE2c1FkNm45aXozTC9ob3QrUFFGeWNEV3R5MW1QUDNyMUlTRWpBQ1owN3dlbEl3NFhubnh0ek5PWHlYdThCL1UvR0MrUC9qazgrK3dyck5tekVnYnc4SE4rcEV5NDQ3eHlNT0djWUhuemt5WmgxaUFodUhuYzloZzVKeDVScE03RnE5VnJrSFR5SWxKU202Tk83RjA3LzNWRDA2dGtqNW5PajllamVEUS84NVc0OE5mNUZiTjIySFU4ODh3ODgvZmhEVmJyMmxZaU9QWndzaWFwTlZRMlgyMzFJUkpJQXdFeEs2amk0WDcvZnludU95K1g2SFVUbWhSWk5qWXM3T1QwMXRmUnMyVlNoalJzM0p1M2V2LzkwQ1FUT1ZwSGhBcVJYOHFsdXFDNEFzRWRFbHF2cUtxZlRXYmtSTkFnb01VcXRxcGFlZkk4YXBJTUg4M0hUTFhmQjcvZmo3VGRlUnZ1bzdvdFVOcDYzNHU1NzhER3NXNzhCOTl4NWE1MWQ5OXlZaVVoTEhKbmV5Z3pkaUtnZVlRc25WVnRtWnFZOUhEYWh1cjZpc0FrQUt2SktWT3ZtQnd5YmxhZXF4dEtsU3gyQlFPQWNGUm0rZTgrZTAwUWtxZHl1c2FwYklMSVlJa3RzSW9zVEVoSmMvZnIxaXoxYk8xRWpOMlAyVC9ENWZCaWNibS8wb2FrcWVONk9XSnV6RHV2V2IwQ0w1czN4dTFPSFdGME9FVkc5d01CSjFXWUNaNFR2YXlXdTMzUzVYQmNDQ0U1R3B1cExpSTkvclBhcU96WXNYYnEwdDkvdlAwZEZocnM5bm1FQVdrVUNadW5wS2ZLaDZnS3dCTUJpd3pBVzJCMk8zRG91bWFqQmF0WXNCYU5IWFlaVEJsZTJzd0FCUEcvUkNndUxNSHJVWmVqUnZWdWRYZk5NUkZUZk1YQlM5Wm5tNmVIUVl3RHpLdGdhQU1aSDdvbThsWnFhdXEyV0ttdXdQQjVQTzFVZFlRTERvWHFPUHhBNG9jd1dURlVmUkJaRGRaWmhHRFBUMHRKK0VaRkFYZGRNZEt3WU1ieHVSdUU5MXZDOEhaRTZzRDlTQi9hM3Vnd2lvbnFGZ1pPcVRZRXpJdDFqVmN0dDRjendlSzZCYW5pdWdFUEpTVW14Unk1b2hMS3lzbzczK1h5akFWeHBCdWMwbFRKYU1LR3EyUkNaS2FxejR1UGo1NlNtcGxadkVqc2lJaUlpb2pyQXdFblY0bmE3K3lyUUdnQlU5YmQwcDNOOVdkdXFxczNsZGo4VENWQ3FML2ZyMTI5djNWUmFQN2xjcmk0aWNyVUpqUEw1L2VteHdtWElEcWpPVXNPWWxXQ3pUVTlOVGVWczJrUkVSRVRVWURCd1VuVkZwa09CeU56eU52UjRQTmVJU0hCT0E5VUQ4Zkh4ejlkdWFmV1R5K1hxQXNPNFJsV3ZCT0JVbEI0bVdsVVBpc2hjcU00MERHT1czVzVmYVVHcFJFUkVSRVExZ29HVHFrV2pCZ3lTQ3JyVEtuQi8xT0xUamFrYmFHWm1acmRBSURBYXdDaUkyS0VhNjNyTS9WQ2RCT0NMZklkaitqQVJmMTNYU1VSRVJFUlVHeGc0cVhwVVQ0L3FCbHJtZ0VGdXQvdDBCUVlHbjZJSEJTaDc5dkpqeE1LdFc1TVRkdTY4U29FL0JVenp0SmpkWlZVUEFKZ0U0SE1BTTV4T3A2K095eVFpSWlJaXFuVU1uRlJsdjJSbkg0ZWlvaTZoeFh5bjA3bThyRzFONEo1STNCTDV0OVBoS0tqMUFpM2k4WGhPRHFqZUxqdDNqb1ZJaTFJeE14UXlSZVFMQmFZelpCSVJFUkhSc1k2Qms2ck1WbFIwcG9idWF6bXRtMHVYTHUzc0R3UXVEUzJhQ1hGeHI5VitkWFhMNVhJMUFYQ3RBbjh5VlFlWEdsMVc5WUNLZkdjQVh5Z3dqU0dUaUlpSWlCb1RCazZxTWxXTmpLb3FJaGxsYmVjTEJPNFR3QUFBQmI0NWx1YmQ5SGc4em9EcW4xVDFHaEZwRnFQVDdEd1YrVytUcEtUUCt2WHI1NjM3Q3FrV2FiRUYxVjBpMHQ2cVlvaUlHaXRWTFRseXU4YmNrSWdzeGNCSlZhWWk2ZUdBSmFveEErZkNyVnVUc1hQbkg4UEIxQUJlcmF2NmFzdnExYXViNWVmbmp3MjFacWFWYk0xVTFiMFErZEFBM25RNEhPc3NLNVRxaWdKUXI5ZTdJakV4OFd5cml5RWlhbXk4WHU4S2hENkxyYTZGaU1yR3dFbFZvcXFHeSsyT3RIQ3E2dUpZMnlYczNIa3pSSnFGdGxucWREckw3SHBiM3kxZnZyeERrZGQ3MzhIOC9GdkxhczBVNE8zazVPVFAyWnJaNkdoaFlTRURKeEdSQlFvTEM4T0JrNGpxTVFaT3FwTE16TXcrSXBJTUFLcTZOZDNwM0YxeW0xQW92VHNTekF6amxicXNzYWE0WEs0dUFCNHNPbno0SmhGSkt0R2F1U2ZVbXZrV1d6TWJwZkF2NnJwa3laSUpJMGFNdUZWRUVxd3Vpb2lvRWZFdVhMandJMFI5SGx0Y0R4R1ZnWUdUcXNRMHpVanJKc3E0ZnRQdGRvOFVrZTRBb0tvNzgrMzJpWFZYNGRITHlNbzZDWDcvSTZvNldrVGlvbHMwRmZqWkNMWm1mc0hXekVaTkFaZ0F6UFBQUDM5dGJtN3VhMjNidHYyTDFVVVJFVFVXdWJtNS83and3Z3ZYSWZSWkRBWk9vbnFMZ1pPcXBNVDFtNjR5dGlrMkZjb3dFWCtkRkhlVVBCNlAwelROaCtIM1h3SkFvbG8wVGFoK0RlREo5SEttZ0tGR1F3RUlqb1RPd05peFkxLysvdnZ2TDR1UGorOXBiV2xFUk1jK3I5ZTdZdWpRb2E4RENLQjQyR1RvSktxSEdEaXBTa1RWR2JsKzB6Qkt0WEM2M2U2QkNwd0pBS3JxVDBwTS9GY2RsMWhsYnJmN2JCTjR5RlE5cDBTM1dUOUVQakdBSngxT0o3dk5VclJ3OXkwVFFHRDY5T21GeTVZdCs0dkQ0ZmpHNHJxSWlJNTFnZm56NTkrOWZ2MTZMNG9IVG9aTm9ucktzTG9BYWpoVTFRQmdEeThIbWpYN0pjWTI5NFh2Q3pCeHdJQUJPK3VvdkNyTDhIaEd1bHl1eFFyTUZ1Q2NxSWU4Q3J3dFFNOTBoK042WHFOSlpZaDBxd1hnZHpxZGMrMTJlK2ZjM056d3IrNUVSRlJ6QXJtNXVXL2E3Zll1dzRjUHp3VGdCN3ZURWpVSU1RYmNKSXJONVhMWkllSU9MZVk0SFk3ZTBZOW5aV1cxOS9wODIwVWtEZ0JzaHBHV2xwYTJ0TTRMcllETDVSb0NrVGNCT0tMWHEycWhBUDhGOEp6VDZmelZtdXFvQVpIUXpSYTZ4WVZ2MzMzM1hUKzczVDY4ZWZQbWppWk5tdGh0TnR0eFZoWktSTlFRQlFLQjN3b0tDang1ZVhrZWo4Y3phK1RJa2RrSUJzM3dMUkM2c1lXVHFCNWpsMXFxdE9qck54RmovazJmejNkbk9HeENkWDU5QzVzdWw2c2pSRjRBY0MyaWZteFIxWU1DdkdVempKZnNkbnV1ZFJWU0F4UCtjbU9XV0dlT0hEbHlHWUJzQkh1UlNOU05pSWdxSjNyMFdSTkh3bVgwamQxcGlSb0FCazZxdE9qck42WEVDTFhaMmRrSmhVVkZkNGFYMVRCZXJlUHl5clJ4NDhha1BYdjIvQlhBQXdDYWhOZXJxbDlFM2s1TVNIaGs0TUNCKzZ5cmtCcXc4QmVoOFAzb2JyWUJGQStjWVF5ZVJFUmwweEwzUzM2dWh2OGJYcyt3U1ZUUE1YQlM1WW1raCsrYUpRWU1Lamg4K0RvQldnR0FxbTV6MnUxZjEzVjVzYmpkN3F2MzdOMzdQRVM2UnE5WFlHcDhYTnc5Z3dZTldtdFZiWFRNQ0gvcENZOWNhMFF0aHdNbndLQkpSRlFWMFNQUG1pZ2VQRG4zSmxFRHdzQkpsZUp5dWVJQkRBZ3RtcjYyYlQzUmo0dHAvaW5jK21tSXZDWWlKaXprOFhoU0E2YjVwZ0tubFhob2xTRnltOTF1bjJ0SllYU3NpdjVpRkIxQTJicEpSRlIxc1ZvNVM0Wk1oazJpQm9LQmt5ckZack9sQjB3ek9LcXhhdmFwSjV4UUdINHNZOW15SHZENWhnUWYwa0JDUXNJN0ZwVUpsOHZWRnNCenB1cE5JaEk5Q3ZNdUJSNXoydTMvdFRvTTB6R3I1QmNrZ0syYlJFUkhJMWE0Wk5Ba2FtQVlPS2xTQW9IQWtmazNTMXkvS1Y3dm1NajhsU0l6ckxvZU1zUGp1UTZxcnlMVXRUZmtNRlQvbVpLUzhreWZQbjBPV2xFWE5Ub2x2eGdKK0FXSmlLaTYrUGxKMU1BeGNGTGxpS1JGTFdWR1A2VEFqZUhtR3dPWVdIZEZCV1ZuWjdjdUtDcDZUMVJIbG5qb2N6TWg0UytEQnd6WVd0YzFFVVhobHlVaUlpSnF0Qmc0cVhKVUI0WmJNVzBpeThLclEzTno5Z2h1b2tWdDJyVDVzaTdMeXZCNExpZ3NLdnBBZ0haUnEzZW9ZWXhKVDB1YlU1ZTFFQkVSRVJGUmNVYkZtMUJqcDZvR2pnd1lCTk0wWFZFUFh4dTVKL0p0OSs3ZGkrcWlwdFdyVnpmTGNMcy9FdFVwaUE2YnF2OUxhZHEwRDhNbUVSRVJFWkgxMk1KSkZYSXRXOVpMUk9LQjRKUW42VTVuUWVpK3VEMmU2OExiR2NDRXVxZ25JelB6clB4RGh5WUkwQ2xxOVE0VnVTSGQ0WmhWRnpVUUVSRVJFVkhGR0RpcFF1THpEWXdhRkdoNWVMM2I3VDRMSXUxRGkvdnNkdnZVMnF4ajRkYXR5Zkc3ZHIwaXBubExzUWRVUDBoSlNibUxnd0lSRVJFUkVkVXZESnhVR1FPaTdpK1B1bitrTzYzcVp5SVNxSzBDTWpNemV3VjI3Wm9Nb05lUlErcE9HTVpONlE1SHJRWmRJaUlpSWlLcUhsN0RTWlVSQ1p3R3NBd0FYQzVYUEVSR2g5ZUxTSzJOVHB2aDhZd01tR1ltb3NNbThIR2N6ZFludlpaYlZZbUlpSWlJcVByWXdrbVZFYXVGODBJQUtVRHd1azZuMHptdnBnK3FxamEzMi8wOFZPK0xXcDJySWpjd2FCSVJFUkVSMVg4TW5GUXVsOHZWQkNJOVE0dW0zVzVmRWJvZjZVNHJ0VEJZa01mamFlZnllTDRWa1ZPalZpODJSRWJhN2ZiY21qNGVFUkVSRVJIVlBBWk9xa2lrZFZOVlY0cUltWjJkblZKUVdIaXhITm1tUmdObnh0S2xhUUcvZjRxSUhCYzVOdkJHdnQxKzd6QVJmMDBlaTRpSWlJaUlhZzhESjFVa0VqZ2wxSjIyc0xEd0NoRkpDcTFlNlhRNmw4ZDhaalc0WEs3YkVBajhFeUlKb1ZWZUZmbGp1dDMrVVUwZGc0aUlpSWlJNmdZREoxVmtZTlQ5WmFIL1JvOU9XeU5CTUNjbkovSEFnUVB2UWlSNjM3K0t5TVZPdTkxZEU4Y2dJaUlpSXFLNnhjQkpGU2syWUZCV1ZsWjdyODgzUE55ZE5qNCsvdU9qUFVCV1ZsYjcvUWNPVEJPUnRNaEsxZm1HWVZ6TzZ6V0ppSWlJaUJvdUJrNHFuOGlncUtYbFBwOXZ0SWpZQUFDcTgxTlRVN2NkemU1ZExsY1hyODgzUjBTNmg5Y3A4RWErdzhIck5ZbUlpSWlJR2pqT3cwbGxjcmxjSFFHMEJBQ29GamlkemkwQUxvMXNZQmpmSE0zKzNXNzNpUW9zaUE2YkF0eVU3bkRjeGJCSlJFUkVSTlR3TVhCU21VUWsrdnBOVDFaV1ZsTUZ6Z2l2TUlCcDFkMjN4K001MlZSZExDTEhoMVlkVnBIZk94eU85NnU3VHlJaUlpSWlxbDhZT0tsTUpuQnkxT0p5djk4L0xOeWRWbFczMmUzMmxkWFpyOXZ0ZHBpcUMwU2tUV2pWSVFIT1RiZmJweDV0elVSRVJFUkVWSDh3Y0ZLWkJPZ2J0YmpHQk02TFBDWlNyWERvZHJ0UFYyQXV3bDExZ2YwQ25PbHdPT1lkUmFsRVJFUkVSRlFQTVhCU21SUTRLWHhmUk5aSWRPQ3NSbmZhREkvbkFnVm1BbWdhV3JYTEVEbk40WEJ3MmhNaUlpSWlvbU1RQXllVlRUVTZjQjRBMEN1NFdnTk5PWnZaQUFBZ0FFbEVRVlJ4Y1hIVHE3SXJsOHMxQ3FiNUhZREUwS29kOFhGeHAxUzNXeTRSRVJFUkVkVi9VdkVtRGNkbEMxN29Id2pnQWdNNlJGVk9FVUZucTJ1aVk1c3F0b3ZvWWxVc051SmsyamVuM2IvQzZwcUlpSWlJaU9xTFl5SndudlhURTBrdGpLWlBDUEFYQ0d4VzEwT05sQ0lBd1QrMk5tbit1TnQ1aTgvcWNvaUlpSWlJck5iZ0ErZkluMThZS05EUEJYSlN4VnNUMVQ1VlpFcWNqdnYydEw4dXRib1dJaUlpSWlJck5lakFlYkhyaVNhMmdpYkxBT2xwZFMxRXhlbjZyVTFhOUdWTEp4RVJFUkUxWmcxNjBDRGJvU2JQTW14Uy9TUTlqeitVOTVUVlZSQVJFUkVSV2FuQnRuQmVOdWVGb1dyb2ZFQWFkR2ltWTVtYXFyYlRKNTE1MzBLckt5RWlJaUlpc2tLRERXdW1vWGN6YkZMOUpvYUllYlBWVlJBUkVSRVJXYVhCQmphQjlMRzZCcUtLS01EM0tSRVJFUkUxV2cwMmNFSzFtOVVsRUZWRVZCazRpWWlJaUtqUmlyTzZnR29UYVdGMUNVUVY0dnVVR3ZDMThsU01XbDBBRVJGUlE5UndBeWNSVWYwa01lNHpkRFpzaXVCcnFDWFdFUkVSVVFVWU9JbUlha1owdUN4NUs3a05OUXdsQTJiMExkWTJSRVJFVkFJREp4SFIwWXNPbDhhbVRac0dkT2pRNGJ5NHVMakJOcHR0c0loMHNyZytPZ3FxdWlNUUNQemk5L3VYN055NWMwYTNidDJXSXhnMHpmQW1GcFpIUkVSVXJ6WGNRWU9JaU9vSFFmQ3oxUGJjYzgrbEZCVVZqZS9hdGVzdlNVbEp6OGJGeFYzS3NObndpVWludUxpNFM1T1Nrc1ozN2RyMWw2S2lvbWR1di8zMkpBQTJCRjk3dGx3VEVSR1ZvY0grSTNucHp5L3dGMlZxRUw0OTQvNEcrLzhaVlNnY05vMzE2OWNQNnQ2OSs4Y2kwdHZxb3FqMm1hYVp0V1hMbGx1NmQrL3VRYkNsMHdSYk9vbUlpRXBoQ3ljUlVmVkV1dEMrL1BMTHpicDM3LzRwdzJiallSaEdhdGV1WFNlT0d6Y3VDVWRhT2ZuakVoRVJVUWtNbkVSRVZSY0ptd0JzdDk1NjYxTWkwc1BpbXFpT2lVaVBOOTU0NHdrVTcxckwwRWxFUkJTRmdaT0lxSHJDQXdRTlRVNU92dFhxWXNnYXljbko5MnphdE9sVThGcE9JaUtpbUJnNGlZaXFMdExDMmJGanh6dkF6OUxHek9qWXNlTTRzSVdUaUlnb0puNUpJaUtxbXVqNU5nM0RNRTZ5c2hpeVh1ZzlFTjNDeWRCSlJFUVV3c0JKUkZSMWtkRnBiVFpiRjZ1TElXdlpiTGJlQ0wwZndMQkpSRVJVREFNbkVWSDFDQUFSa2VaV0YwTFdDcjBIMkoyV2lJZ29CZ1pPSXFLcVk5ZEpLb252Q1NJaW9oZ1lPSW1JcW9jdFdoU043d2NpSXFJWUdEaUppS3FHb1lJcXd2Y0lFUkZSQ0FNbkVSRVJFUkVSMVlvNHF3c2dheVVaOGZqa3RMc2p5NU8yWmVEOWpYTXRySWlJaUlpSWlJNFZiT0VrSWlJaUlpS2lXc0hBZVF6alJVUkVSRVJFUkdRbGRxazl4alNMUzBKNm14TXh0RzF2N1BjZHdwdHJwMXRkRWhFUkVSRVJOVklNbk1lWTE1M2owQ0srQ1FCZzdxNlZGbGREUkVSRVJFU05HUVBuTWNZUWRxUWxvcnJuOWZyd3hkZVQ4UFA4aGNqZHZRZE5rcE14L3FsSElTSjQ0dW5uRVI4Zmo3OC8rdi9zM1hlWVZOWDV3UEh2bVpudGZhbExMMUlYV0habUZoRkZSRkFRRk5TbzBXaU1KakhGeE1RWVk1S2ZzVVNOSlphbzBjVEVKR3JzTFJZRUd5S0MxSjNaQlpZRnBQZTJoZDFsNjVSN2ZuOU1ZYmIzblFYZXovUE1zM1B2UGZmTU8zT0hZZDQ1N1hmMDd0VXplTTc5RHoyR0kyY2RzeTQ0bjV0LzlQMHdSaStFRUVLSXppSUpweEJDaUhZeERJTS9QdmhuTnVadkJpQXBNUkdYeTBWTlRRMmJ0Mnlsb0xBSWdBMTUrY3c4ZjFvNFF4VkNDQ0ZFRjVPRVV3Z2hSTHVzV3BQTnh2ek52dGJNTys5Z1lzWjR2RjR2aG1IUXMwY1BObTdhZ3NWaTRhekpXZUVPVlFnaGhCQmRUQkpPSVlRUTdaSy8rUnNBeG8wZHpjU004UUNZeldiTVpqUEp5VW44L2plM2hqTThJWVFRUW9TUkpKd2RZSEJjTDg3dU9aSVJpZjBZR051RGVFc1VKbVdpM0YzTjdvb0NITVU3V0h3NEQ1ZmhhYktlRzRaT1kvNkFFeTBBMTZ4NGltckRUZStvUkw0OWVBcVpLVU5Kam94REFROXZlcDgxUmR1WmxaYkJUODY0b01INnB2VWV5N1RlWTJ2dFcxVzRsVDl2L3JCRnp5c3hJb1laZmNaelZzOFI5STVPSXRZU1JabXJrcTNIRDdQMGFENXJpN2EzcUI2QWxNZzR6dWsxbXJGSkF4Z1MxNHZFaUZpaVRCWXFQRFVjcWo1R1hzbGVQajY0am1KWGVZdnJISmMwa0ttOXh6QXlJWTFlVVlsRW1TTTQ3cTZpMUYzSjl2TERPSXQya25Oc1Y3T3Z1eENpZmFxcXFnQklTVWtKY3lSQ0NDR0U2RzRrNFd5SE1ZbjkrZDdRYVl4SzdOZmc4WlRJT0ZJaTQ4aE1HY0xsQTgvazRmejMyVjUrdUZXUE1UeStEMzhjZnhWeGxxaU9DTG5GN0tuRCtkWG9PY1NhYXo5dWo2Z0V6b3BLNEt5ZUkxaFR0STNITm4rRVIzc2JyYWQzVkNMWERwbktPYjFIWTJwZ1pkREVpQmdTSTJJWWxkQ1ArUU95ZUc3YjV5dzVzckhKMk5LaWsvbjV5Tm1NVFJwUTcxamdOUjhTMTR1WmZjWnozOFozeUQyMnU0WFBXb2pUaTlmcnhXdzJ0NzhpN2Z2VFhlY3NNd3hmZ0NaVE53MVFDQ0dFT0lWSnd0a09QenBqSmtQaWV0WGI3ekk4V0V6bVdnbFdqOGg0N2hsL0JiL0tlWW5DbXVNdHFqL0tITUZ2eDg3djhtVHpuRjZqdVczMHhRMmtoN1dkMldNRVB6cGpCbi9iOWxtalpTN3BiK1BjM21QcTdmZHFBd05OaERyeFpUZENtYmxsNUd5T3U2dklMdDdSWUgyRFludnlRTWJWSkZpaWErMDMwSGdNTDVFbWVVdUxVODk3SHk3a3haZGZwMysvTlA3MjFLUHMyTG1iZDk5ZndLYk4zM0M4dkp6VTFCU3liSmxjZGZsOGtwT1RhcDI3ZmNkT2Z2Mjd1d0Y0OGZsbjJMWnRKNis5OVE1Nzl4MWc5S2dSUFBqSFB3VExlanhlbGk3N211VXJWN05yMXg3S0t5cUlpWWxtOEtDQlRKMHltUXRtbklmRmN1TGYyTTIvL0EwSERoNEtibisxZkNWZkxWOEp3S1FzSzNmZWNWdTl4MDlKVG03eDh5NCtWc0wvM2w5QXRqT1h3cUppb3FJaUdUNXNLQmRkT0lNcGt5ZlZLeDg2NiszM3JyMmEvN3owS21zY1RvNGZMK2VCZSs5a2ZIcjl6eUloaEJCQ2RDNzVkdDRCanJrcStQendCdFlkMjgydWlxTlVlOTBvWUZSaVAyNFllbDZ3QlRUZUVzMTFRNmJ5NURlTFdsVHYzSDVXZWtVbFVtTzQrZnpRQnJZY1AwaVV5Y0tJaERScXZHNEFQajIwbnM4UGJRaWU4K0paTjVOZ2lRRmcyZEhOUEZYbnNYU2dLYUlSL1dON01DdHRJZ3BZV2JpVmhRZHoyRjErRkpNeU1UeStEMWNOT3F0V3krTE12aFA0NkVBT2V5c0xtNnpYWlhoWWVuUVQyVVU3K0tic0lNYzl2aTU0YWRISlhERm9NdWYzR1Jjc2U5TVpNM0N1M1luUlFLeS9HajIzVnJMNXhaR05MRGpnWkg5bEVWNXRFR215TURTK041TlN6MkJHMzNIMXpoZmlaTGRpMVZxZWVQcFpETU1nSlRtRkNJdUZvMGNMV1BqeFo2eGFrODJEZi93RGFYMzdOSGp1aHJ4TlBQbk0zNG1KaWFGSGoxUk1KbFB3V0dGUk1YOTY1QWwyN3ZMMUNJaU1qQ1FsSlpteXNqTHlOMjBoZjlNV0ZpLzVpcnQrZjNzd3FlM1ZxeWRlcjVmUzBqS3FxcXVKam80aU9jbDNMRFc1ZmQxck4yN2F6SU9QL0lXS3lrcVVVdlR1MVpQU3NqSTI1T1d6SVMrZlMrYk81b2MzWE5mbytRODkraGZ5OGpmVHAzY3ZESy9ScmxpRUVFSUkwWGFTY0xaRGplSG14VjFmc2ZCQVRyMXVwUnJZVW5hUXUvUGU0aS9XNzlFdnh2Zmw2K3hlby9qSDlzVlVlVjNOMW45aDJnVEszRlhjdGVITldnbmRraVA1dGNvMWxKajVZdENOSG11TVBYVVlBTS92K0lKRkIzTnJIVnRmc29lOGtyM2NQZjRLTXBJSEE2Q0E2WDNTZVduWFY0M0U0RXNLWDk2MWpGSjNaYjNqaDZwTCtPdldUekFyVTNDOGFhK29SREpTQnRmckNudEdmTjlhTGNxTER1YnkvSTR2YXBWeEdSNitLVHZJTjJVSGVYdnZLaUxOOGhZWHA0NlNrbEtlZXZZZlhIelJMSzY4ZkQ3eDhYRVlobWJWbW16Kyt2Zm5LUzQreGhOUC81MUhIN3kzd2ZOZmZ1MU52blhwUEs2NTZuTE1aak1WbGI1L2t5NlhtL3NmZW96ZGUvYVNrcHpNVDM5MEkzYnJSTXhtTXg2UGw5VnJzL25iUC8vRDlwMjcrUE5mL2hwc0ZmM2pIMzRMd0ZQUC9JTWxYeTNuekN3YnQvM2k1blkvejhOSGp2TEF3MDlRVlZYRnRLbFR1T243MTVNUUg0L1dtaSsrWE1hei8vZzNDeFord3JpeG81azh5Vjd2L0p6YzlTaWxlT1l2anpCd1FIKzhYaTl1dDR6bEZrSUlJY0pCdm8yM3cwUDU3emVZUklWeUdSNFdISER5NHpObUFtQlJaa1lrOUdWRHlkNW02MCtLaU9YK2plODIyM3JZMFJZZnlhdVhiQVlZYUo3Zi9nWFAyRThzMGo0bXFYK2pkYjI3YjAyenJ4SEFPL3ZXMUpyZ2FFeGkvM29KWi8vWTFGcmJqa2E2M1FaVUcyNnFEWGV6ajkzWnNoMk9qZmhIdWFuQWFEZWxBcjhFYUFDdGRYQzdiaGtkSENIbi8rc3YyOTV5V1RhYkxJaDRrcW1vckdUZTNObmNlUDEzZ3Z0TUpzWFpaMDJpb3FLQ1ovL3hiN1p1Mjg2bUxkOHdkdlNvZXVmM1NFM2x1bXV1REc3SHhjWUM4TmtYWDdKN3oxNGlJaUs0LzU3Zk0zREFpWC9URm91WmM2Wk1KaUVoZ2J2dmU0ajhUVnR3NXE3SGxwblJhYy96djYrK1NWVlZGUm5qMDduMTV6OE5qcjFVU2pIei9HbnMzTFdiaFo5OHpvSkZuemFZY0JZVUZ2SEhQL3cyK0R3Q00rWUtJWVFRb3V0Snd0a09MVW1rQUxhVUhhaTEzVGM2bVEwMG4zQnVLVHRJenJGZGJZcXRyYnphNEkzZEs1b3NjNkNxbUQwVkJRejJ0ellPaXUzWmFObVd2a2I3SzR1bzhOUUV4NnYyamFrL3pxdTZUcXZ3Z05nZUo4V0VRRXFwOUJhVWFmeFkvY0lkVXM3aGRMYXUrVnNBWUJnR2htSGc4WGp3dUx2MkJ3MmxGRmRjUHEvQll6UFBuOGFMcjd4T1JVVWxHL0kyTlpod1hqUnJab1BuQnNaZG5udk9XYldTelZBWjQ5TVpObVF3TzNmdllVMjJzOU1TenVycUdsYXZkUUJ3K2Z5TEc1em9KM1BpQkJaKzhqbGJ2dG1HWVJpMXVnWURwUFh0RTF5ZVJRZ2hoQkRoSlFsbkp6T2hpRERWL21XOXBaTUFMUy9ZM0JraE5Xbjc4Y01VdFdCcGt0MGhDV2VNT1JJVHF0WGRkME1sUmNSUzZUMlJjTWJWbVJRSVlFOUZRYTN0S3dlZHhlYlNBNjJlK1ZlSWsxV1BIcWtrSlNZMmVNeGtNdEV2clMvYnR1K2tvTERoWGhHTkpaTTdkL2wrMkJvM3R1bEpkVWFNR003TzNYdll2LzlBaytYYVk5ZWVQWGk5dmlFS0w3ejhPdWJYM3F4WHBxYkc5K09UeCtPaHZMeUN4TVNFV3NjSDlHOTQ1bkFoaEJCQ2REMUpPRHRJZ2lXRzRmRzlHUmpYazc3UnlmU05TYVp2ZERLOW81T3dxTnEvdmx0TUxldmF0ZTE0MXlkU0xlMitXMUtuNVRMS0hOSHN1TlRBaEQ2RFkzc0ZYNSswR045ckZXMktxRlcyN21zR2NMaTZsRFZGMnppenh3Z0FFaXpSUEpKNUxTc0t2dUdEL2Ruc0tEL1NvdGk3bk5ZVEFKUy9HYlB1WDA5ZzIrTnA4SGhvdVdiTCtCc3dsZGZiNEhIOHg3MU5OYW1LSnJuY2J1Vnl1VXdWNWVYbWtxS2lDT0Nqcm5yc3FNaklKby9IK3J2SU5qWkpUa3FkR1d3QmFtcHE4SGg4Q1Y1Q1FueVQ5UWU2NEZaVlZUY2JhMXRWbEovNGJObTlwL21lSUs0R1dwbGJNeE91RUVJSUlUcVhKSnp0b0lDcHZjY3dKeTJUa1luOW1sMUdwTFVLYThvNnVNYm1WYlpnTWlNQWw3ZjJCQndOcmJFWk1DcXhINWNQbUVSbTZ0QmF5NkMweFhQYlBxZFBkSEp3OGlBVGlxbTlSak8xMTJpMkhUL01KNGZXc2Z6b1p0eE5yQTNhMWV4MmUxNjRZeEFkeXVTL1JRQ1IxMTNYK0V5cEhlM0VVTitHSFR0V0FrQkNuUmEvQU5WQTk5VEl5RWhNSm9WaGFDb3FtdTRDSDVoa0tDNCtyaVhodGtsMHpJa2VJQzg5LzJ5OVpWNWFvcUhuS1lRUVFvandxTitNSkZva3poekZ2ZU92NUZlajVqS3FnV1N6d2xQRGp2SWpyQ2o0aG84TzVyVHBNVm95azIySGErWUxiV3ZkTU93OEhzNzREcE42bkZFdjJYUVpIdlpWRnBGZHZJTUZCNXd0R3U5WjRxN2tON212OE9iZWxWUjdhN2RzakVqb3l5MGpaL1BjcEp1WTJWZkdiNGxUVC9HeFk4SFd5THBLUzh2WWY4RFgxZldNWVVOYVhLZFNpb0VEZkVzZDVXL2UwbVRaYmR0Myt1c2YydUw2VzZ0ZldscndmbUNKRmlHRUVFS2N2S1NGczQxdUh6dVBDZjZsUVFEMlZSYnh4WkdOYkNrN0VKd0FKeURCRXNQRi9heXRmNUNUZkVxWGJ3MDhrL245VDh3Z1dlcXU1SXZERzhrcjJjUGV5aUtLNjR3VnpVZ1pURkpFYkxQMWVyU1hOL2FzNUtNRE9WeVlOb0ZaYVJuMGpqclJDcElhR2MvUFJzekNsanFNeHpjdndLTmxEVDV4YXFpdXJ1SHpKVXU1Nk1JWjlZNjkrOEZIR0lZbU9qb0ttM1ZpcStvOVo4cGs5dXpkeDlKbEs3aHMzbHo2cGZXdFZ5WXZmM013QVp3MjlleTJQWUVXU0UxSlp0alFJZXpjdFp2M0Z5d2ljK0tFUmlmVjhuaThXQ3d5KzZ3UVFnalJuVWtMWnh0WVU0WXlNU1RaWEZId0RiYzZYK1NEL2RsOFUzYXdWcklKWUQ0Tmg4c2xXS0s1Y3REazRQYkJxbVA4M1BFZlh0NjlqSFVsZStvbG13RG1Cc1p0TnFYY1U4My85cTNseDJ1ZjU3Nk43NUJYV251ODErUWVJN2htOERsdGV3SkNkRlAvZXVGbFB2N3NDendlWDdmMnF1cHEzbmo3ZjN5d1lCRUFWMTQrUHpqV3NxVXV2dWhDK3ZUdWhjdmw0Zy8zUGtpMk14ZkQ4UDFRNC9WNldiRnFMUTgvOWlRQUYxMDRnNkZEQm5YZ002cnZtaXN2QjJCOVhqNlBQL1VzaFlWRndXTmVyNWYxZWZuODRZOFBzbmYvL2s2TlF3Z2hoQkR0SnkyY2JYQm16eEhCK3dhYWYyeGYzT1FNclNtUm5UZmVxYnVhbURLVXFKQ0pnRjdldFl4eVQ5TVRqU1JIdFAxMXlqMjJtOXhqdTVuYWF3eTNqcDRUSEZNNnQzOG1iK3haMGEzR2RBclJWdjM3cFRGcTVCazg5L3dML09lbFYwbE1US0NrcENUWXpmYThjOC9tOHZrWHQ3cmUyTmdZN3JuekR1NS82REVPSFQ3Q0F3OC9UbFJVRkFrSjhaU1ZsZUZ5K2JxdlQ1dDZOais4OGJzZCtwd2FNaW5MeXJWWFg4R3JiN3pEOGhXcldiNWlOVDE3cEJJUkVVRlI4VEZjTHQ5d2d3aUwvQmNtaEJCQ2RIZnl2M1ViOUl0SkNkNHZyQ25qdUtlcXlmTGpranUzTlNCVTZCQk1VeXRiRER0UzZHc0VORHVEN05DNDNpMWVMcVlweXdzMk16NTVJQmYwblFCQWxDbUNnWEU5MkZsK3ROMTFDOUVkL09MbUh6SGlqT0Y4OHRrWEhEeDBtS2pJS01hTUhzTHNDODdubkNtVG02K2dFZjM3cGZIa293L3k4V2VMV2JVbW0zMzdEM0RzV0FsSmlRbU15anlEQzJkTXg5cEphMjgyNUtwdlhjcTQ5REY4dE9oVE5tM2VTdkd4RWlJaUl1alR1eGRqeDR4aTFzenpHMTNtUlFnaGhCRGRoeVNjYlJEYTlkUFN6S3lya1NZTGwvUzNkWFpJUVc3anhPeXhpUkV4WGZhNGRkWHRIdHZRTWllaHJoalU5aS9LZGUydXMxNm42dkQ1ZzRVSUg2VVVjMmJOWk02c21TMHFmOGJ3WVh6dzlpc3RLaHNkSGNWbDgrWnkyYnk1cllycGx6Ly9NYi84K1k5Yi9maDMvZjcySnVzZE8zb1VZMGVQYW5FY3pkVW5oQkJDaUs0bll6amJvTERtZVBCK2FtUTg5dFRoRFphektCTzNqcHBMcjZpR0YycnZETWZjRmNIN0l4TFNpRFNGNXplRjBOY0lZRmEveGljeG1kL2Z6cFNlSTV1dDg4d2VJN0NtTkQ4NzVyaWtFeTNLWG0xd3VLcWsyWE9FRUVJSUlZUVFIVThTempad0Z1K3N0ZjNyTVJkejJZQkp3YkdhMGFZSUp2VTRnMGNtWHNkWlBVYzAyNTIwSTIwdE94UzhIMnVPNUxkajV6TXd0Z2NXWmFKdmRESm50U0N4NndpNXgzYlZHdGM2djcrZG0wZGNTUCtZVkV3b3pNckVxSVIrL0diTVBHNFlkaDdIWEJVTlRpUVVxbmQwSW5lTit4YVBUTHlXQy90T0lDMDZPVGhXMDRSaVNGd3Zmalp5Rm1lRmpMRmRWYmlWQ205TlkxVUtJWVFRUWdnaE9wRjBxVzJENVVjM00zK0FuYUZ4dlFGZmdubjkwSE81ZnVpNWVMUlJxL3RvaWJ1U3A3NVp4Tk8yRzdza3RzV0g4NWpkYjJJd0ViT21ETVZxTzlFcXVLcHdLNnNLdDNaNkhBVTFaWHh5Y0IxeittVUc5MTNRZHdJWDlKMkFnVWFGZEhRMTBQeGx5MEorZU1iNXBFYkdOMXYzeUlRMFJpYjQxdXJUUUkzWFRhVFpFbnpPQVVlcVMvblhqaVVkOVpTRUVFSUlJWVFRclNRdG5HMWdvSGxnNC84YW5JZ21OTm5jVzFuSS82MTdqUkpYWlpmRnRxdmlLRy9zV2RGbGo5ZVUvK3o4a3ErT2JxcTMzeFNTYkZaNGF2alR4di9WVzlLa0lWVWVWNzE5Q29nMlI5UkxOdGNVYmVPMzYxNmwxTjExcjcwUVFnZ2hoQkNpTm1uaGJLTmlWem0vWGZjSzUvVk81K3plb3hrYTE0czRTelRIM1ZVY3JDcG02ZEZOTER1NkdaZmhJY0hTdFpQM3ZMMTNOVHVPSDJGdWZ5dG54UGNsemhKRnVhZWEvWlZGTEcwZ0Fld3NYbTN3NURlTFdIb2tuNWw5SnpBcXNSL0prYkZVZTkwY3JTNWpUZEUyUGp1MG5wSVdKb1dMaitTeHMrSUlVM3FPWW16U0FOSmlVb2ozejJ4YjRhbmhVRlVKVzhvT3NPem9ablpWeUt5MFFnZ2hoQkJDaE50Sk8zM25wY3NlYlh6aFN5RzZrZmZQL2MxSisrOU1OTWprdjBVQWtWcHJtWlZLb0pSS0JseUFHekQ4TnlHRUVPSzBKMTFxaFJCQ0NDR0VFRUowQ2trNGhSQkNDQ0dFRUVKMENrazRoUkJDQ0NHRUVFSjBDa2s0aFJCQ0NDR0VFRUowQ2trNGhSQ2lkV3BOV0thMWxpbVJUM01OdkFka1Vqc2hoQkRDVHhKT0lZUm9HdzFvbDh1MU1keUJpUER5dndjMGttZ0tJWVFROVVqQ0tZUVFiYWVycXFvazRUek4rZDhEa213S0lZUVFEWkNFVXdnaFdpL1FtcVcvL3ZyclY0R2FNTWNqd3NlMWJObXlsd2w1VDRRNUhpR0VFS0pia1lSVENDRmFUd01HWUZ4eXlTVmJDd3NML3hydWdFUjRGQlFVL0huKy9QbmI4Yjhma0lSVENDR0VxRVVTVGlHRWFCMGQ4dGNBdkpkZmZ2a1RYcTkzZXhoakVtSGdkcnZ6Smt5WThEVGdwWGF5S1VtbkVFSUk0U2NKcHhCQ3RGNmc2NlFCZUpjdlgxNlZtNXQ3ZTVoakVsM0x1Mnpac2w4ZVBuellUZTJFVTVKTklZUVFJb1FrbkVJSTBUYkJicldBSnlzcmE1blZhdTFmVUZEd1Yzd0ppRGcxZVFzS0NwNjFXcTJEWnM2Y3VRN3dJTjFwaFJCQ2lFWlp3aDJBRUVLY2hBS0poVUZJY3BtYm02dDc5KzU5MzRjZmZ2aXUxV3Fka1ppWWFJdU5qYldhemVhKzRRbFRkQVN2MTN1NHNySXlwNnlzTENjbkoyZnh2SG56OHZFbG1vR2J0SEFLSVlRUWpaQ0VVd2doMmlZMDZRemRaOHliTjI4RGtJK3ZGNGtLdVltVFQranNzNEVmR09yZUpOa1VRZ2doR2lFSnB4QkN0RjBnQ1FuY0QrMW02NlYyd2hrZ2llZkpRZGU1WC9mYUJ2NEc5a3V5S1lRUVFqUkFFazRoaEdpZlFNS2gvUGROSWR1QmhCTWswVHhaMVoyVk9EVHhsTFUzaFJCQ2lHYWN0QW1uMXZxSVVxcFB1T01Rb2lsYTZ5UGhqa0YwaWRDa0pEUUJsZGJOazF0RHJaeDFrMHhKTm9VUVFvZ21uTFFKSjBxdEEyYUZPd3dobXVSN240clRROTNrQktSMTgxVFJVSElwaWFZUVFnalJBaWR2d3FsWmg1S0VVM1J6R2trNFR6OTFreEtGSkNlbkFybUdRZ2doUkJ1Y3RPdHdta3ltLzJoTlRiampFS0p4MnFVanpQOEtkeFFpN0JycWlpbTNrKzhtaEJCQ2lEWTRhUlBPOTZiK2VxdUNoOE1kaHhDTjBacDdQcHh5Mi9ad3h5R0VFRUlJSVVTNG5MUUpKMEJFejRvSE5mcWJjTWNoUkYxYWsvdkJ1WlYvRG5jY1FnZ2hoQkJDaE5OSm5YQytuWDZ2eXdRL0RuY2NRdFNpOFNxTC9qN3FYcVA1d2tJSUlZUVFRcHk2VHVxRUUrQzljKy80YWw5c1lpVHdFQnB2dU9NUnB6R05WMnNlMlJlWEdQUCsyWGZJWkVGQ0NDR0VFT0swZDBwTjFYL1ppa2ZIR1I0OVd5a21hNjBtSzBYL2NNY2tUbTFhYzBBcHZkcEFyVEdiK2ZpOXMzK3pNZHd4Q1NHRUVFSUkwVjJjVWdtbjZEaXJ0MjFMdEpTVmxmbzNhMURxSHJSK0dFRERHMWsyMnpVdHJTdmI2ZnlMZ2x1RE83UisrN2pOOXAzcFNuazZObW9oaEJCQ0NDRkVkM0xTZDZrVm5XUHlpQkZsd0ZIL1pwUXltWUpkUkJYTTFscTMrTWNLdTlWNm00Yi9CSGNvZFdWOFRzNkgyN1p0aStxd2dJVVFRZ2doaEJEZGppU2NvaW5CR1lBTncvQnlJZ0ZOWHJkdW5iMmxsU2lsZEpiTjlnTU5Ud2Izd1VXbFpXV2ZyMSsvUHE3andoVkNDQ0dFRUVKMEo1Sndpc1pwdlRWdzE2VDFLTFQrSkxEdDFYcFdhNnZMc3RsK3BlRE9rRjFUM1I3UFY3bTV1Y250akZRSUlZUVFRZ2pSRFVuQ0tScG5NbTBLM05WYWp3TStEUjR6akZZbm5BQTJtKzFCdEw0WjBJRmRYc05Zc1g3OSt0N3RDVlVJSVlRUVFnalIvVWpDS1JxbGxjb0wyY3cwbTgyTDhDZUtHaWEzdFR1czNXNy91NEx2QW9GMUtzZTYzTzdWRG9kalVQc2lGa0lJSVlRUVFuUW5rbkNLUnNWR1JqcURHMHFOeTh6TUxBRnlmSnZLNHZGNExteHIzVGFiN1ZXdDFMZFBWSytHQXFzZERzZjRkb1FzaEJCQ0NDR0U2RVlrNFJTTlNrOVBMMGJyUS83TnVIWHIxbzNVRUJ6SGFjQmw3YWsveTJwOVJ5czFCNmdCUUtrMFlIVjJidTc4OXRRcmhCQkNDQ0dFNkI0azRSUk4wa3F0RDl6M2VyMFRUZkRlaVlQNjBwWDc5c1cwcC80c3EvVmp0SjZwdFM0RFFLbFlaUmp2T3h5T3U5cFRyeEJDQ0NHRUVDTDhKT0VVVFZKYUI5ZmZOQ0REWnJNNWdlMEFTcW1FcUtOSDU3WDNNZXgyKzljS3JGcnI0RElzS0hXZncrRjQzK0Z3eExhM2ZpR0VFRUlJSVVSNFNNSXBtcVJOcG1BTHA5SjZvbStuZmptd3o0QnJPK0p4N0hiN2pzaUlDQnVoTStFcU5WL0RtclY1ZVFNNzRqR0VFRUlJSVlRUVhVc1NUdEVrazliQmhCT2xNbngvMUd2QlhWclAzckJoUTBwSFBGWkdSa2FGeldxOVNNTWY4YytHcTVRYXAycHFjbk56YzZkMHhHTUlJWVFRUWdnaHVvNGtuS0pKVnF2MUc4RGwzK3lmbjUrZmFyUFp0cVAxR2dDVWlxaHh1Ni9xcU1kVFN1a3NtKzFlQmZPQUN2KytIbDZ2ZDJtMjAzbUgxbHAxMUdNSklZUVFRZ2doT3Bja25LSkpTaWxEUTdDVnM2YW1KdE4vOTdXUVl0L3A2TWUxMld3ZmFZdkZodFk3L0lGRUtIakU2WFIrNFhBNDBqcjY4WVFRUWdnaGhCQWRUeEpPMFN3RnRTWU9Bb2lLaW5wVGErMzFINS9hR2VNc3N6SXl2dkVrSlZtcFBhNXpPa3JsT3h5T3VSMzllRUlJSVlRUVFvaU9KUW1uYUpZS2FlSFUvb21EeG84ZmYwUXB0VGhReE9SMmQzZ3JKOERrRVNQSy9PTTZId3pabllKU0h6a2Nqci90MnJVcnVqTWVWd2doaEJCQ0NORitrbkNLWmhrbVU3Q0ZVL2xiT0FHMFVxOEdDMm5kS1FrbkJNZDEzcW1WdWtCcmZTVGt3RThMaTRyeW5VN241TTU2YkNHRUVFSUlJVVRiU2NJcG1oVVprbkFDNC9Mejh5TUJFbUpqMzlkYVYvbjNUMWkzYmwxNlo4YVJaYlV1dHBqTm96VzhFdGlubEJxbVlXVzIwL25NK3ZYcjR6cno4WVVRUWdnaGhCQ3RJd21uYUZaR1JrYUYxbnFuZjlQa2NybkdBb3dlUGZvNFNuMFlLT2N4akE1Wms3TXBtWm1aSlZrMjIzZTFVbk9BQXY5dXBlQm5McmQ3aThQaHVMQ3pZeEJDQ0NHRUVFSzBqQ1Njb21XVUNyWnllcjNlWUxkYUV3UzcxV3JEdUs2cndzbXlXaitPaVk0ZXJTR1k4Q3FsQnFEVXA5bE81Mzg3YW0xUUlZUVFRZ2doUk50SndpbGFSR2w5WXVJZ3BVNk00OVQ2RStBWWdGSnFZSFp1N3RsZEZWTjZlbnB4bHMwMkg2MnZEY1FBb09DN0xyZDdpOVBwN0xEMVFZVVFRZ2doaEJDdEp3bW5hQkVkT25HUWY2WmFBTHZkN3Rid1Z2Q1kxOXZwM1dycnN0dnRyMFZGUm83UnNEaGtkMjhOYjJZN25Zc2REc2Zvcm81SkNDR0VFRUlJSVFtbmFDRno2TklvSVRQVlF1MXV0U2gxdGRiYTNJV2hBYjVsV3JKc3RndlEraWF0OWZGZ09EQkR3MGFIdy9FM2g4UFJzNnZqRWtJSUlZUVE0blNtd2gyQU9IazRuTTV5SUE3QWlJd2NOR244K0gwQVdtdmxjRHIzS0tVRzR0dHhzZDF1WHhpMk9CMk9OT0JobFAva0tOQUFBQ0FBU1VSQlZQb3VvZTl4clVzeG1lN0RNUDVxdDl2ZDRZcFBuSGJrYzFZSTBSVjB1QU1RUW9pR1NBdW5hREVOanNCOXM4c1ZiT1ZVU21rVjJzb0pOM1ZwWUhYWTdmWkRkcnY5ZXdxeTBIcE44SUJTU1dqOU9FcmxaK2ZrekF0amlPTFVwa0p1cHBDL2NwT2IzT1RXV2JmUXo1dkFUUWdodWdYNVFCSXQ1bkE0bmtLcFh3Qm8rRU9XemZhbmtHUERVV29idnZlVVJ1c1JkcnQ5UjdoaURlVndPSzVFcVQ4RFEwTDNhNjFYbUpTNjIyYXpMUWxUYU9MVW9rTCsxcjNWTFNPRUVCMUIxN2xmOTFhM2pCQkNkRG41OGlOYXpPbDAzcWpoUHdCby9ZN2Ricjh5OUxqRDZWd0FYT3pmZk1wdXM5M2F4U0UyYXR1MmJWR2xwYVczb2RUL0FmR2h4elFzTXl0MXQ5VnEvU3BNNFltVFg2MVd6ZDI3ZDQvdjA2ZlBMSXZGTXNsc05rOVNTdlVMYzN4Q2lGT1kxdnFnMSt0ZDYvRjQxaHc1Y3VTeklVT0c1T0ZMTkExcUo1OUNDTkhsVE9FT1FKdzhkTWpTS0lRc2pSSmdVdXJKa01JM3JkNjJMYkZySW12ZWlCRWphdXgyKzBNUkZzdHd0UDQzdnYrRUFWQndycUgxVW9mRHNkemhjSndUeGpERnlTblFsYzM4OE1NUHgxZFhWejgwZVBEZ3RkSFIwUTlhTEpaTEpka1VRblEycFZRL2k4VnlhWFIwOUVPREJ3OWVXMTFkL2FlYmI3NDVHakJ6b3F1dEVFS0VoWHdBaVJiTHo4K1ByS3F1cnNML1EwV0V4Uktma1pGUkVWckc0WFRtQTJNQkZQektack05V2IrbThNdkp5Y253R3NhelNxbDY2NFpxK01JRWY3RFpiS3ZERVpzNHFRVEhaKzdjdVROejhPREJyNWhNcGhIaERrb0lJUXpEV0gvdzRNRWZEeHc0TUFmZmo2eUIxazRoaE9oUzBzSXBXaXc5UGQybHRkNFUyUFo2dlJQcUZkTDZMNEc3aHRhM2FhMjc1WHZNYXJXdXo3TGJ6OUZLWGFDaFZsZGEvMUlxcXh4TzV6S0h3M0dwMWxwK21CRU5DWGFoZmVhWlp4S0hEQm55dWlTYlFvanV3bVF5WmZUdjMvKzFXMjY1SlliYUV3b0pJVVNYa2c4ZTBTb09wL01WNEZvQWxQcXAzV3A5THZUNHRtM2Jva3BLU3c4cXBWSUJ0TWwwYVZabTVnZGRIMm5yT0ozT3lRYmNyZUNpQmc1dlYvQ2sxdm9GdTkxZTJlWEJpZTRvZEJaYVMyVmw1ZU14TVRFM2h6a21JWVNvcDZxcTZvblkyTmc3QVE4eXBsTUlFUWJkc3ZWSmRHTmFyejF4VjArcWUzakVpQkUxS0JWTVFwWFgyMjBtRG1xS3pXWmJuV1d6emRGbXMxWEQvNmo5bi9FWkdwNUJxZjBPaCtPaHRmbjVmY01WcCtoV0FoTUVUWW1KaWZsSnVJTVJRb2lHeE1URTNMcG56NTZ6a2JHY1FvZ3drWVJUdE5iWGdUc0twalpVSURveThtbXR0Y2RYU0oyWGs1TXp0b3RpYTdlc2lSTnpzMnkyYjJtTFpZeUdWN1RXM3BEREtTajFPMU5WMWQ1c3AvTy9Eb2RqZk5nQ0ZlRVdiT0ZNUzB1N0dma3NGVUowWDZhK2ZmdmVpSFNyRlVLRWlYem9pRmJSV3BzY1RtZUpVaW9Cd0JzYjIvUE1NV09LNnBaek9CeXZvZFExL3MwWDdUYmJqVjBhYUFkWnYzNzlVSmZIOHpzRk53Q1JkWTlyV0lWUy80cU5pbm9yUFQyOVBBd2hpcTRYK01KbUJpTGNidmNhaThVeUxzd3hDU0ZFb3p3ZWp5TWlJbUlhNEFhOFNMZGFJVVFYa2wvbFJhc29wUXdGcXdMYnBxcXE2UTJWMHhiTG95R2IxK1RuNTZkMmVuQ2RJQ01qWTFlV3pmYmpDSXRsb0lJN2dUMmh4eFdjcGJUK2QxVjE5U0dIdy9FdnA5TTVPVXloaXE0Vm5KM1diRFlQQ25jd1FnalJGTFBaUEJML1p4YlMyQ0NFNkdLU2NJcTJPTkd0MWpBYTdGYWJOWEZpTGhCWVZpU3F1cnI2bHE0SXJMTmtaR1FjdGRsc0Q5cXMxbUhhWkpvTGZFVElXcDVBUEVyOXdEKzdiYjRqSitlMmt6WEpGaTJtQUtXVTZqYnJ6UW9oUkVQOG4xUFNuVllJRVJhU2NJcTIrRHJrL2ptTkZkSktQUlc0YjJqOTB5KzF0blJxVkYxQUtXVmtaV1l1c3R0c2x4aVJrVVBRK2dHdDllRTZ4Y2FpOWVOVlZWV0hzNTNPUlE2SDQzdXJ0MjJUcE9UVW91cjhGVUtJN2s0K3Q0UVFZU0VmT3FMVmR1M2FGVjFZVkhSY0tXVUJqUGk0dU9UUm8wY2ZyMXZ1UzYwdDhVN25mcVZVSHdDMHZzRnV0Ny9VMWZGMnRpKzF0c1RuNWw2SzFqOVJjRDROLzd1cTBmQ3AwdnJOaUlpSUR6SXlNaXE2T2s3UllZTGpONEZJclhWSm1PTVJRb2htS2FXU0FSZTF4M0VLSVVTbmt4Wk8wV3BEaHc2dFZ1RDBiNXJLeTh2UGFxamNkS1U4Q29LdG5CcCsyU1VCZHJIcFNubXlyTlozc215Mm1XYVRhUlJhUDY2MUxxNVRMRXJCUEpSNjFlVjJGMlE3bmU4NEhJNHJkKzNhRlIyV29FVjd5QTkxUW9pVG5YeU9DU0c2akh6Z2lEWnhPQnlQb2RTdkFkRDZBYnZkZmxkRDVmTHo4MU9ycXFzUEFsRUFKcVdtV2EzV1pWMFhhZmc0SEk2NXdKVW9kUVVRMTFBWnJYVVZTbjFzZ2srMDFoL1o3ZlpEWFJ1bGFJUEF4QnZTd2ltRU9HblVhZUUwcUQwUGdSQkNkQnBwNFJSdEZSekhxWlZxY09JZ2dQVDA5R0xndjRGdHd6RCswTWx4ZFJ0MnUzMmgzVzYvSVNZNk9sVXJOUit0WDlOYTErcDZySlNLVVhDNWhuK2kxRUdIMDduT2taUHpvTlBwbktxMU5vY3JkaUdFRUVJSUlUcUN0SENLTmxtemVYTVBjMlZsSVlEV3VycmNaa3VZcnBTbm9iTFpHellNdytYYXFwUXl3K25WeWxuWHRtM2Jvc3JLeXVZWWNKV0NpNEg0Sm9xWG9QWG5TcW1QSXlNakY0MGZQLzVJVjhVcG1pUXRuRUtJazQ2MGNBb2h3a1VTVHRGbURvZGpNMHFOQmpBcE5jVnF0YTVxckd5MjAvbWNnaDhEYUszWFp0bnRaM1pWbk4zVnJsMjdvZ3VQSFp1cnRMNEtyUzlHcWRnbWltdXQ5VHFVV29USjlMRjk0c1RWU2lsdmx3VXJRa25DS1lRNDZVakNLWVFJRjBrNFJaczVISTduVWVxSEFBcnVzTmxzanpaV2RtMStmbDlWVmJWTEtSVU5vSldhbjJXMWZ0aFZzWFozMjdadGl5b3RMWjJtbFpxdFlCWXd0cGxUam1uNFRHbjlzY2xrV21TMVdndTZJazRCU01JcGhEZ0pTY0lwaEFnWFNUaEZtMlhuNUZ5dnRINEpRTU9DTEp0dFhsUGxIVTdubzhEdEFHaTl4V2F6cFN1bDVEKzhCdVRrNVBUendrWEtNR2FqMUV3Z3VZbmlHcTIvQVZZb3BWYVl6ZVlWRXlkTzNOcEZvWjZPSk9FVVFweDBKT0VVUW9TTEpKeWl6YkkzYkJpbTNPNGRBRnJyNDFsMmUySlQ1ZjNqUHZmZ243RlZ3WFUybSszVkxnajFwS2ExTnVmbTVrNHlZRGFHTVF1bHNtaHV3aSt0QzdWU0s1VlNLekdNRlVsSlNka2pSb3lvNlpxSVQzbVNjSjVrOWg4NHlMMFBQRUpFUkFSL3ZPdDM5TzdWTTl3aGRVdmJkK3prMTcrN0c0QVhuMytHbE9TbWZ1Y1M3UkdPMTFvU1RpRkV1TWdzdGFMTnNpWk0yS20xTGdKUVNpV3NXN2N1dmFueVo0NFpVNlFnMk8zVzBQbyttWW0xZVVvcHI5VnFYV1czV3UreDIrMlR6U1pURHdWWGEzZ0JPTmpJU1QwVnpFUHJoMUZxZVdsWldabkQ2VnpsY0RnZWN6cWRsK1hrNVBUcTJtY2hSUGprcnR0QVFXRVJCdzhkWmtOZWZvZlhieGlhbTI2K2xmbFhYa2ZleGswZFhuOTM5c1RUZjJmK2xkZngycHZ2aGpzVUlZUVEzWlFsM0FHSWs1dUNKY0NWQUI3RG1BbzArVzNPWXJFODVuSzdiMUZLOVZCS0RYUG01dDRFUE5jRm9aNHlNak16UzRBMy9UZWNUdWNaZ05XQXlXaDl0bEpxVWdPblJRS1RVV3F5aGw5cnJYRTRuUzVnQzFwdkJQS1VVaHROSnRQR3pNek0zVjMyWkVTM1ZsQll4T28xMmNURngzSCt0RVpYUHdwYmZRRVZsWlU0bkxuc1AzQ0lhNisrb3Q3eHFXZWZ4Y1pOVzdCWUxKdzFPYXZESGpjZzI1bkQwWUpDQmc3b3ovaHh6UTIvUG5XVWxwYXhZdFVhekdZenN5ODRQOXpoTktpejNuTkNDQ0ZhVGhKTzBUNG0wM0swdmhJQXJjK2htZVF4SXlPandwR1Q4eUJhUHc2Z0RlT2VYYnQydlRoMDZORHF6Zy8yMUdTejJiWUQyNEczQUJ3T1I0VFpiSjdvTVl3emdUTVZUQWJPYU9EVVNHQUNTazBBMElEWE1IQTRuZVZvblEva0FSdE5KdFBHaUlpSWpiSXN5K25uNmIvOWt3MTUrY3kvWkU2M3JDOWc0Y2VmOGVvYjd6QjgySkFHRTg3azVDUisvNXRiTy9ReFEzMzA4V2NBWER6bndrNTdqTzdvMDhWTDhIZzhURDE3TXFtcEtlRU9wMEdkOVo0VFFnalJjcEp3aW5iUkp0UFh5dXRmblVQckZ2MThIQk1WOVV4bFZkVnZsRko5bFZKOUM0dUxmd0g4dVJQRFBLM1k3WFkza08yL1BRUGdjRGlTbEZKbkFXZjZXMEluS2FWU0c2a2lIcVhPQk00RU1MU214dVhDNFhBVTRrOUNsVklibFZKNXNiR3hHMGVQSG4yODg1K1ZFTjNUdnYwSDJKQ1hUMnhzRE9kTlBTZmM0WFFacjlmTHg1OTlBY0RjMmFkWG9pMkVFS0oxSk9FVTdXTFB5Rmp2Y0RxUEs2VVNVR3BRVGs1T1A2dlYydkM0UXIvMDlIU1gwK204VzhNL0FaVFcvK2R3T1A1aHQ5dEx1eWJxMDQvL3RmM0Vmd01nT3pmM1BKTmhwR3V0MDdWUzZXaWRycFRxMFdnbFN2VUVwZ1BUTmFDMXByeWlJcENJN2cyNTdWTks3UVgyS3FYMlptWm1IbEpLNlU1OGVrS0V6VUovNitiTTZkT0lqbzRLY3pSZFo5V2FiSXFManpGc3lHREdqQjRaN25DRUVFSjBZNUp3aW5aUlNoa09oMk1WY0NHQVlSam5BYTgxZDU3VmF2MlB3K244blZKcUdFb2xvZlh0d0YyZEhLNElrWldadVJSWUdyb3ZMeSt2ajh2bFN0ZEtwV3V0MDVYVzZTaVZEalRlWDg2WGlQWUVySUZkZ2V4U2E0M1Q2WFJuT3h6NzhTV2grd2drcGtydGpUQ1o5bm84bmwxMnU3MnlnNS9lS1duL2dZTzgrLzRDTnVUbFUxSmFTa0o4QXBrVHgzUHQxVmZ5K1JkZjhzYmI3ekY4MkJDZWVPU0JldWU2WEc0V2Z2SVp5NzVleFlHRGh3RG8zeStOYzg4NWk0c3Z1cENJaUloZzJhdXUrd0UxTlNjbU5mNWd3U0krV0xBSWdKRm5ET2ZSaC80WVBGWllXTVNIQ3o5aDNZYU5IRDFhQUVyUnMwY3Exc3dNdm4vOWQxcGQzNEdEaC9oMDhaZHN5TnZJNGNOSGNibmRKQ2Nsa1RFaG5hdXZ2SncrdlUvTWQzWC9RNC9oeUZrWDNONnhjemZ6cjd3dXVQMzJxeThRR1JuUm9obEJkKzNleTBjZmYwcitwaTBVRlJkak1wbm8yYU1ITnV0RWJ2enVOU2hWZjFMM2lzcEt2bHoyTlFCelpsOVE3M2pnK1N4WTlDbDVHemRSVUZpRVlSajBTRTFoWFBvWTVsOThFWU1HRG1qd1BHajc5UTY4M3JmZitqTW0yYTI4ODk0Q3ZsNjVtcU1GaGNUR3hwQ1pNWUhydjNNVlBYczIvdnRTY3dMZGlPZjZ1eEVmUEhTWW4vN0N0K3JWN2JmK25LbG5UMjd3dkdlZit6ZWZmZkZscmJoRDQ1MDRZVHl2dmZrT2F4MDVsSllkSjYxdkh5NlpPNHNMWjB3SG9MajRHRysrOHo2T25GeEtTa3RKVGs3bTdNbVR1T2JiM3lJbU9ycmVheERRMUhzTzJuZWRqcGVYcytpVHo4bDI1bkx3NEdHcWEycElURWhnNUlqaFhEaHpPbmJyeEZhOXRrSUljYXFSaEZPMG4yOGNaNkJQMVZSYWtIQXFwYnpaT1RsM292WHIvaDIvV3JONTg1Tm5qaGxUMUltUmltYjR4Mmtld1RjWlZKREQ0VWpUSmxPNk1veDBsRXJYa0s1Z0xFMnZEK3FqVklTQ29maHVKMmlOeCtzRnBjaDJPS3FBSXFWVU1Wb1hhNldLRlJRRjcydGRySlFxVWtvVkc0WlJiTEZZaXVQaTRncFBwNlZlVnF4YXd4TlAvdzJQeDllRlBUazVDYS9oWmNuUzVUaHoxbU8zTmY2bHRxaTRtSHNmK0RONzkrMEhJRFUxQmEvSHk4NWR1OW01YXplcjF6aTQ3KzdmRVJYbGE2SHIyNmMzTlRVMUZCODdoc3ZsSmk0MmxvU0VlSUJhU1lvemR6MFBQL1lrTHBlYnlNZ0lldlhzU2RueDQremJmNENqQllYQmhMT2w5UlVVRnZIelg5MkJZV2pNWmpNOWU2VGlOUXdLQzR0WXNuUTUyWTVjbm5qa2ZucjdrODdVbEJUNjl1bE5lVVVGNWVVVldDd1dldlk0MFZQY1pHclp5bCt2dnZFT2I3MzdmbkE3SlRtWkdsY04rdzhjWlArQmczenYybTlqTnRlZlVQdUxMNWRSWFYyRExUT0R0TDU5NmgxZnNPaFQvdlBTcXhpR0VhelgwQWFIanh6bDhKR2pMRm02bkIvLzhIdk12bUJHdlhQYmM3MERLaXVyK00zLzNjdWV2ZnRJVFVrR05HVmx4L2xxK1FvMjVtL215VWYvUkdKaVFvdGVvMUE3ZCs5aDg1YXRKTVRIYys3WlV3RG9sOWFYMFNOSHNHWHJOcjVldWJyQmhOUGo4YkJpOVJvQUxwdzV2ZDd4a3BKU2J2dnRIeWcrZG96NCtIamNiamQ3OSszbjJlZitUWEZ4Q2RPbVR1SDNkOTNQc1pJU1VsT1NNZnp2alE4KytwaWR1M1p6L3ozL0YveGhvS1h2T1dqZmRkcTRhVE1QUC9ZVXg0K1hBeEFYRjB0eVVoTEhTa3BZaysxa1RiYVQ4NmRONVphYmI4Smtrb1VCaEJDbkowazRSYnRwcGI1VzJ0ZW1wYUhGZzVpeXJOWTNIRTduNzRBTUlNNWNXWGtYMEhremU0ZzJzOXZ0aDRCRHdPTFEvV3MyYis1aHFxa1pwRHllZnBoTXc5QjZrSWFCYUQxQUtUVUU2TitTK3BWU01jQUFZQUJLblZnZ09IQmZLUUxkZUZFS2o5ZExhVmtaMlE1SHRUOUpMUUtLVU9xWVAwa3RVdjVFMVZDcVdCbEdzVGFiWFJad2FhMWRnRnRySGJ6dmpZdHpKU25saW9xS2NuZkhDYXoyN04zSEUwLy9IWS9IUzhiNGRINXkwNDMwUytzTHdMYnRPM255bWVmNDRzdGxEWjdyOFhoNDRPRW4yTHR2UDhPSERlSFduLzhrMkZxeitadXQvUG1KdjdKbDZ6WmVmdjF0Zm5pRHIzWHc2Y2NmQXVDdSt4NWlRMTQrTTJlY0Ywd2VBN3hlTDAvLzdaKzRYRzdPbVRLWm4vL2tCOFRFeEFDK1ZxZ2xYeTBQbG0xSmZZRlkwL3IyNWR0WFhNcWtMRnV3eFdybnJ0M2M4OEFqbEpVZDU4MTMzdWVXbTI4QzRHYy8rUUVBYjczN1BxKys4UTZEQncxb3NIVzNLZSsrdnlDWWJNNlpOWk1ydjNXcFB6bnpKY0FmZlBSeGc2MmJXbXNXZmZJNUFCZGZWSDhNNDdLdlYvS3ZGMTRHWU1iMGM3bjI2aXZva2VwTGhvOFdGUExDZjE5ajVlcTFQUGY4aTZUMTdVdkcrQk9yU3JYbmVvZDY1WTIzNmQ4dmplZisramhwZmZ2ZzhYaForTWxuL09lbFZ5a3FMdWJkOXhkd1l3UFhvVGtMRi9sYU55K1ljUjZSa1NkYXhtZE1QNWN0VzdmaHpGMVBaV1VWc2JFeHRjNXo1cTZub3FLU3FLaW9ZS0lhNnRVMzNzR2FPWUdmL2ZpSHhNWEZVbHg4akVmLzhneWJ0bnpETys5OXlLbzEyY1RGeGZLblA5NUovMzVwdUZ4dVh2anZxeXo2ZERGNStadkpYWitIZGVJRW9PWHZ1ZlpjcHdNSEQvSEFRNDlUVlYzTnFKRm44T01mM01Ed1lVTUFYN0wvNGNKUGVPUHQvN0hrcStYMDZ0V1Q3M3o3VzYxK3JZVVE0bFFnQ2Fkb3Q1N0p5YXNMaTRvOFNpbUxVbXJjbGkxYkVsbzhrWXpXZDZMVVIvNnRuNjdOeTN0ODB2angrem92V3RHUi9DM1NSVUJ1WTJWeWMzT0hlTDNlQVVxcHdWcnJnY0JnWUpDR1FRb0dvbFJTV3g5ZktSVU45RU9wZmlFN2ZVbXExbWhBK1pOVVpSaDQ2MWNBZ0xteWtuTHdqVWwxT3ZHZHJxc0F0d0lYU2dVV1MzZDV2VjZYMXRydGNydmRydXJxTG1saGZlM05kL0Y0UEF3YzBKKzdmbjk3cmU2dkk4NFl4djEzLzU2YmI3MkRxcXFxZXVkKy9zVlNkdTdhVFhKeUV2ZmNlUWRKaVluQlkyTkdqZVNtRzcvTEk0OC96YWVmTCtINjcxeEZaR1JraTJJcUtqNUdTWWx2MlBXYzJSY0VrMDN3dGFCZWNkbThWai9QSHFrcFBQbm9nN1dTR0lCaFE0ZHd5WnpadlByRzIrU3V6MnQxdlkwcExDb09yaC81N1NzdXE1Y1E5T3JaSTVpRTErWE1YYytodzBkSTY5dUhUSCtTRStCMnUzbmh2NzZPSHRPbm5jTXZidjVScmVPOWUvWGtqdHR1NGM1N0hpQi84emU4L05xYlpEeDBYL0I0ZTY1M0tNTXd1UE8zdDVFUTcydlpzMWpNekwvNEl0YXR6eU5uM1FZY09ldGFuWEFlTHk5bjJZcVZtRXlLaTJiTnJIWHNuQ21UZWY2Ri8rSnl1Vm1UN1dUNnROcS9QMzYxZkFVQVU2ZE1ycGVNQXNURXhuRHJ6MzhhdlA2cHFTbjg0bWMvNHFlL3VCMjMyODJldmZ0NDh0RS8wYjlmR2dDUmtSSGM5UDNyV1pPZFExRnhNZXMzYkF3bW5DM1IzdXYwOG10dlVsVmRUZjkrYWR4LzkrK0RQUVFBWW1OanVQckt5L0I2UGJ6MTdnZTg5K0ZDTHBreks5aktLb1FRcHhQcDN5SGFiZWpRb2RWS0tVZGd1NktpWWxwTHo3WGI3UXUxMW12OW01SEs1WHF5d3dNVVlaV1ptYm5iYnJkL2JiUFpYclhiN1EvYjdmYWYydTMydVZsMiszaTczWjZjbEpnWWpkYjlMR2J6T0xTZXFwV2FqOVkzYUxnTnJlL1g4Q3hhdjZiaEU3UmVBMnhENjBLdGRiMzhzU01wcFdLVVVvbitNYXI5OENYS0k1UnZUT3RFazFKWkZvdWwwNmNsZGJsY1pEdDkrZnlsOCtiVVNqNENVbE5UT0h0eVE4dXZFaHhqT0hQNnRGckpaa0FnV1hLNVhHemZ1YXZGY1NVbkpXR3grTHFaTGxtNkRLKzMvWmNqTWpLeVhySUp2dGJVNUNSZjdNWEhqdmxhdWp2QTBtVmY0L0Y0U0U1TzRxcHZ6Vy9WdVF2OXJadHpaMTlRcndVMEwzOHp4Y2RLQVBqT3Qrc3Ywd0tnbE9MU1MrWUN2bGJMWXlXKzh1MjkzcUZtVEo4V1REWkQyVzJaQUJ3K2NyVFpPdXI2L0l1bHVGeHVzbXhXZXZmcVdldFliR3dNa3lmNTFqbGR2bUpWcldPVmxWV3NkZmllVjBQZGFRR21uM3RPdmV1ZjFyY1BQZnpkcE1lUEc4dVF3WU5xSFRlWlRJd2NNUXp3dFVpM1JudXVVMVYxZGZENVhISDV2RnJKWnFqNUY4L0JaRks0WEM3V2JlaTRIMHVFRU9Ka0lpMmNvcU44alcrOVJ6VE1CRDVxdXZnSlpwUHBWa1BybFFBS0xuYzRISFB0ZHZ2Q3pnbFRkRGYrY1ppQkxydXQ0bkE0a2lJaUlsTGRibmVLeVdSS01Rd2pWU3VWcXJST3FmVVhralhFQUJIS3QvNW9CRnBINnNCOWlGUktSUUxkcnZsaDk5NTl3V1F1ZmN6b1JzdjE2Tkh3S2pjNy9Fbms4aFdyeUYyL29jRXlTaW0wMWh3NzF2S0pvaU1qSTdqMGtqbTg4OTRDRmkvNWlnMTUrVncwYXlZenpqdVhwS1Q2aVcxTEJWckhObTNld3Y2RGh6aDgrQWlGUlVVWWhyL2J2dFlZaHRIZ21NclcydnpOVmdBeXhxZGpzYlQ4djhORGg0K1FrN3VlNk9nb3pwOSticjNqTzNmdEJud3RaSFdUc2xBai9Ja1N3UDc5QjBsSlRtNzM5UTQxc0grL0J2ZjM4SytaNmZGNE1BeWp4V01MRGNOb3Noc3h3SXp6cHJMczY1V3MyN0NSNCtYbHdZUjMxWnBzM0c0M2d3Y05aTlRJaHBZRkp0aHR1SzdVbEJRS0M0c2FmVDd4L3Nlb2NiV3V3MEY3cnRPZWtPczBidXlZUnMrTmo0OGpyVzlmRGh3OHhMNzlUVTdnTG9RUXB5eEpPRVdIVVBDRmh0djltM05veFZoTXE5VzZLdHZwL0krQzd3Tm9lRzdsdm4wanB3d2MySFIvTVhIYTh5LzNVZ3EwdkdtdWhWYnUyeGNUZWVSSXBNbGtpZ1FpbEZLUlNxbklpdXJxeUFxWEsvcDRjWEZzUlVWRkRDRkx6WFNHd0dRa1FMQ1ZyeUVORERPa3Vyb21PT25Na2FNRkhEbGEwT1JqdWQzdVZzWDIzZTk4bTdTMHZyeis1cnNjTFNqa3BWZmU0SlhYMzJiNnRITzQvdHB2TjlpaTJwU3QyM2Z3OEtOUFVWUmNERUJTVWlMOTA5SklIenNhcjlkZzJkY3JXMVZmYzBwTHl3QklibURXMnFZRWxrS1pQbTBxY2JHeDlZNlhsMWNBTk50OU1pNDJMbmkvcXNvM2RMZzkxN3V1eHBacGlReHBOVzFOYS9GYVJ3NEZoVVVNSE5DZkNTRmpHVU5OR0QrT25qMVNLU3dxWnRXYTdPRHNzb0h1dEkyMWJnSkVSVFhjbmR2c1Q0Z2JhMFVNSnN5dGJQaHV6M1VLbk51eTgyUDk1OHAvYVVLSTA1TWtuS0pESkNZbWZsbGFWbFlEUkFFakhBN0hjTHZkdnFPbDUxdE1wbDk3dmQ1NUtOVlRLVFVnNHVqUkI0RmZkVnJBUWpURC80TkhROThRVGY1YkJCRDUzZTkrdDFQakNHMTlLaTA3WG11c1pDaVhxMzZ5R0JrWkdXeTliR3FwaXZhWU9YMGEwODg5aDdXT1hENzkvQXR5MStleGVNbFg1RzNjeEZPUFAxUnJxWXFtVkZmWDhNRERqMU5hV2thV0xaTWYzSEJkclpsZmM5Zm5kWGpDR1dIeEpWNVZsUzFQQktxcXEvbGlxVy9DbnJtTkxJVVM3WC9PRlJWTnIvWlRVWGtpYVltTDl5VTE3Ym5lblMyNEZFb2p6eHQ4TXdPZmQrNDV2UFBlaDN5OVlqVVh6cGhPOGJFUzh2STNFUkVSd1hsVHorNnFjSnZWbnVzVStyNnVxS2hzOG4xZVVlbXJQejQrcnRFeVFnaHhLcE14bktKRCtMdEZmaDZ5NitMV25KK1ptVm1pVGFaZkIzZG9mWXZUNmJSMVVIaENuTFJDdS9ydDJyMjMwWEk3ZCsrcHQ4OWtVc0drTGRCOXNET1l6V2JPT3RQT3ZYLzRMZmZjZVFkbXM1a2pSd3RZc25SNTh5ZjdiZGlZVDJscEdTYVQ0dGUvdkxuZU1pT0hEaC9wNkxBWjRPK2ltYjk1UzR2UCtmS3JyNm1zckdMQytIUUdEbWg0RXViQmczeXpBQjgrY3BUaTRtT04xclZ0KzA3QWwyUU85WTlOYk0vMTdrejc5aDhnYitNbVltTmpPRzlhMDBPWFovaTdHZWZsYjZLMHRJemxLMVpoR0pvcGt5ZDFxNlNyUGRjcDlOcHZhdUw5VTE1ZXdhSERod0VZUG14b28rV0VFT0pVSmdtbjZEaGFMd3JabXRQYTA3T3MxditpOVpjQVNpbXpvZldMV3V2MkQ5UVM0aVRXdjE5YWNOM0FkOTc3c01FdWtGdTM3MkQ5aG8wTm5wL2xueURtaXkrWDFlcXVXWmZINDZtM0w4by9ZMjE1ZWVQbjFXV2RPSUZCQTMxZnhnc0tDbHRjWDFtWmIySnJpOFZTcit1a1lSaE5MZ01TcVBkNFNEZkhscGh5bG0vaW5RTUhEN0YwMllvV25SUG9UdHZZR0VhQWlSUEdFUmZuNjBiNTJsdnZObGhHYTgwSEgzME13SmxaMXVDc3JlMjkzcDNsSS85U0tET21UMnUyMVRxd0pxZGhhRmF0eldiVjZtd0FabDF3ZnFmSFdWZFQ3N24yWEtmRXhJVGdFaWx2LysvRFJsdWNGeXo2Qk1QUXBDUW5NMkZjdzkyUWhSRGlWQ2NKcCtnd0VSRVJDNEliU2sxYnYzNTlxMy9LMXBHUlB3UnFmRldvY1k2Y25GOTBYSVJDbkp3dW4rL3JNTEI5eDA3Kzh0Zm5LQzN6alQwMERNMWFSdzczUC9SWThJdHpYZlBtemlZbUpvYlNzakx1dnUraFlHdE53SjY5KzNqMnVYL3p5ZWRMNnAzYnAzY3Z3TGNFU0tBRktKQVk3dHQvZ0wvKy9YbjI3SzI5aXRHR3ZQemc1Q2gxVzNTYXFxOWZQOStFTVM2WG0xZmZlRHM0SVV0WjJYRWVmK3B2N04yM3Y5SFhwM2Z2M2dBY1BWckErcng4d05leUZKaG9xREdaR2VPRHkyajg5ZS8vNUg4ZmZFUmxTUGZhQXdjUDhleHovdzV1cjkrd2tmMEhEdEtyWncreWJOWkc2NDJKaWVIYXE2OEVmTE82UHZ1UGZ3ZG5Rd1hmYktxUFBma3NHL00zRXhNVHcvWFhYbDNyL1BaYzc4NVFVVmtabk8yNHFlNjBvUUt0bkE3bk9yYnQyRW4vZm1ta2p4blZhVEUycHFuM1hIdXYwL2V1dXdhTHhjTGVmZnU1Ky82SGFyVTZWMVpXOGRhN0gvRG1PNzQxWG45d3czVU56c0FzaEJDbkF4bkRLVHBNUmtiRy9teUhJOSsvYkVTVXgrTTVIMWpRM0htaHNpWk0yT2wwT2gvU2NDOEFXdjlwL2ZyMWIyZGtaRFQrYlZPSVU5eWNXVFBadkdVcnkxZXM0cXZsSzFpK1lpV3BLU2xVVkZaUlZWV0ZMVE9ENGNPRzhOYTdIK0JmaFRTb1o4OGUzSEhiTFR6ODJGUHMzTDJIMjM5L053a0o4U1FtSkZCYVZoYWMvT1NuUDdxeDN1UE9QUDg4Rm43eU9TVWxwZnpncDc4a09TbVIzcjE2OGNpZjdzRXdEQll2K1lyRlM3NGlNVEdCcE1SRXlzc3Jnc3RHbkgzV0pNNlpjbWFMNnhzN2VoUVR4cWV6SVMrZmQ5NWJ3TUpQRmhNZkYwdEJZUkh4OFhIY2VQMTMrTWUvWG16dzliRmxUcUJIYWlwRnhjWGNmZDlEcENRbmM3ejhPSysvOUs5bXYrVC8rcGMvNDArUFBNR21MZC93MGl0djhQSnJiNUtTbklMTDdRcTJDUC9zSno4QVRveGhuRFA3QWt5bXBtZnRtVHY3QWtwS1NuanIzUS80YlBHWGZMYjRTMUpUa2pHMERxNWZtcEFReis5Lzg2dDZzN08yNTNwM2hzVkx2cUttcGdaclprYTlyczZOQ2F6SjZjeGRoMkhvSmljTDZreE52ZWVnZmRkcCtMQWgvUGEyWC9ENDA4K3llY3RXZnZXYk8wbUlqeWNxS3BMaVl5WCtHWUFWUDd6eCtrNFpQeTJFRUNjTFNUaEZ4MUpxSVpBT1lNQmNXcGx3QW1pdEg5UndqVkpxbEZJcXh1M3gvQXVZM2NHUkNuSFNVTW8zcm5GaXhqZys3b05mbkFBQUlBQkpSRUZVL2Z4TDl1emRSM2xGQmYzN3BUSGp2SE81YU5ZRnZQTDZXd0JFTlRBenFYWGlCSjU1NG1IZSszQWh1ZXZ6S0N3cXBxcXFtcFRrSkNhTVMrZThjOC9tekt6NlE2YUhEaG5FSDM3M2ExNS84MTMySFRoSVRZMkw0Y045clphOWUvZmkycXV2WUUxMkRrZU9IdVhRNFNPa3BxYVFaY3Zrb2xrenNVNmNVRzk5eXFicUE3anJkN2Z6d1VlTCtHcjVTbzRjUFlyTDdXYmExTE81N3Vvcm1oekRHUmtaeVgxMy80NS92L1FxMjdidG9LS3lrdUhEaG1JMk45K0pKejQramdmdS9UK1dMbHZCbDh1K1p0ZnVQWlNXbFpLY25NeklNNFl6WTdwdldlR2pSd3ZJZHVZU0dSbkJCZWVmMTJ5OUFOZGVmU1ZaZGlzZkxmcU0vTTFiS0NrcEljSVN3YkFoZzdIYk1wazNkM2FETTV5MjkzcDNKSzAxSDMrNkdHaTZHM0Zkc2JFeG5IVm1GbDh0WDRuRll1YjhhVk03SzhRbU5mZWVnN1pmSjRCSldWYWUvY3VmK1hEaEorU3MyOENSb3dWVTE5VFFwM2N2eG84Ynk3eTVzeHNkNnl1RUVLZUx6djlwVkp4V2NuSnlwaGxhTHdYUVd1L1BzdHNIdHFXZTNOemNLVjdEQ0E2cTBrcGRrV1cxTmp6SVJvaXVWV3VXV3ExMVNUUGx1OFFUVC8rZHI1YXY0T3l6Sm5ISGJkSVR2YU85K1BMcnZQZmhRbVpPbjhZdE45OFU3bkM2N0hvN2N0WngvME9Qa2RhM0QzOS8rckY2UHlLSWs0ZFNLaGx3QVc3QThOK0VFS0xUeVJoTzBhRXlNek8vUnV0U0FLWFVnT3oxNjhlMXNaNlZhUDFTY0lkaFBKT2ZuOS8wWW1kQ25LWU13MkJqL21ZQXpoZytySm5Tb3JWY0xoZWZMMWtLd053NUxXL2w2eXhkZWIwWGhuUWpsbVJUQ0NGRVcwakNLVHFVVXNvTGZCYmM0ZkcwZXJiYUVMY0RKZjU2KzFaV1Z6L2N2dWlFT0RsNVBONG1qeS84K0RPS2lvdFJTakZsOHFRdWl1cjBVVlI4aklzdnVwQWYzbkFkdzRZTTd2VEg2eTdYMitQeE1tcmtDSzYrOHJMZ0pFQkNDQ0ZFYThuUGxhTERPWjNPR3pTOEFLQmhXWmJOTnEwajZnSzBnaXliemVic2tFQ0ZhSnN1NzFLN1pPbHlWcXhhdzBVWHptVEMrTEZFK3BkNktDb3U1cU5Gbi9IZWh3dlJXak5uMWt4Ky9NTWJPanNjMGNua2Vvdk9JRjFxaFJEaElwTUdpUTZubEZvWVhEdE82N01kRGtlUzNXNHZiVXRkTnB2dHhXeW44eVlGVXdEbFg1dHpvcjhsVllqVGd0WWFSODQ2SERuck1KbE1KQ1VtNHZGNE9CNnl0dUM1NTB6aCs5KzdOb3hSaW80aTExc0lJY1NwUkJKTzBlR3NWbXRCdHRQcFVHQlhTcG5SK2tMZzdUWlhhTEY4SDdjN0Q2VWlsRkxqbkxtNXR3T1BkRmpBUW5Semt5ZlpxWEc1V0wwbW0wT0hqM0NzcEJTVHlVVGZQcjBaTlhJRU02ZWZ5NFR4c3FqOHFVS3V0eEJDaUZPSmRLa1ZuY0tSay9OSHRMN2J2L21pM1dhcnY4aGZHK3ZUV2xlYlRhYkpWcXQxZmJzREZhTDF1dVVzdFVJSTBSVHBVaXVFQ0JlWk5FaDBDbTB5TFF6Wm5OdmUrbUtpb3Y2a3RWNEhvSlNLTnJSK2Y4dVdMUW50clZjSUlZUVFRZ2pSZVNUaEZKM0NucEdSRFJUNE4zdmw1T1RZMjFOZmVucTZ5MkkyWDZhMVB1N2ZOYVM4dlB6bGRnVXBoQkJDQ0NHRTZGU1NjSXBPb1pUU2FQMXhZTnN3alBZc2p3SkFabWJtYnBOUzN3dDVrUGtPaCtQbTl0WXJoQkJDQ0NHRTZCeVNjSXBPbzVSYUZMaXZPNkJiTFlETlpuc1ByWjhMMmZWa1RrNU9Sa2ZVTFlRUVFnZ2hoT2hZa25DS1RxTzEva1JyN1FWUVNtWGw1T1QwNm9oNmUvVG84U3V0ZFQ2K2lpTmtQS2ZvWXJyV2h0Wkh3eFdJRUVLMFJBT2ZVN3JCZ2tJSTBRa2s0UlNkeG02M2x5cWxWdm8zbFJkbWQwUzlRNGNPcmJhWXpaZWhkYVYvbDR6bkZPR2dBZTF5dVRhR094QWhoR2lLLzNOS0k0bW1FQ0lNSk9FVW5VdnJSU0gzMnoyT015QXpNM09iTnBsK0VOeWgxSHhIVHM0dEhWVy9FQzJrcTZxcUpPRVVRblJyL3M4cFNUYUZFR0VoQ2Fmb2JNSGxVWlRXRjJtdE8yenQxeXlyOVEwTkx3UjNHTWJqTXA1VGRKRkFTNEZlczJiTnExcHJWN2dERWtLSVJyaFdybHo1TWlHZlcyR09Sd2h4bXVtd0wvOUNOQ2JiNGRpbmxCb0FnTlpUN1hiNzF4MVY5NjVkdTZLTGlvczNBQ1A4dTNhYlRhYk16TXpNa281NkRDSHFVUDZiR1lnQUlnc0tDdTdzMmJQbjdlRU5Td2doNmlzb0tIaWdkKy9landNdXdBMTRrY1JUQ05HRnBJVlRkTDdRMldxVnVyd2pxdzZNNTlSYVYvdDNEZkVZeHVzZCtSaEMxS0ZEL2hxQTk3cnJybnZDN2Y1Lzl1NDdycWx6L3dQNDV6bGhDSUxpd2xYM3JzcElncTFieEZGcjk3UjI3OTZPMjcxYjI5djZ1M2JaYlcvSGJXdHZhM2RycTlWcTNZSURPU2VJaUJNVnRTNVFSRFprUEw4L1FtS0FnS0RBQ2ZCNXYxNTVRVTVPY3I3a0pBL1A5enpMdWtmSG1JaUlLaWt0TGQwNmZQandEK0JNTWgwb1gzNFJFVFVJSnB4VTd4VGdWL2NkS2FmWFpiZGFBSWlLaWtxRG9qem91aStBaTVJMDdkRzZQQVpSQmE3V0FRY0ErOUtsUzR1MmJObkNGazRpOGlYMmhJU0VoL2ZzMlZPSzhna25rMDBpYWxCTU9LbmVHWTNHNVFCT0FvQVFvcVBGWW9tdDYyUEVHSTJmUytCNzl3WXAzMGhPVG82cDYrTVFlWEFsbkE0QU5yUFp2TVpvTkhiTnlzcHl0U1lRRWVuQm5wV1ZOY2RvTkhhUGk0dExCbURENmJLS3lTWVJOVGdtbkZUdmhCQjJDWHpydWkrbG5GNHZ4NUh5VGdBWlpjZjBzenNjODVPVGs4UHE0MWpVN0pWcjRZU3pRbWROVGs0dURBOFBmMlhod29WeGh3NGRlalV2TDIreDNXNC9xbXVrUk5UazJlMzJvM2w1ZVlzUEhUbzBjK0hDaFhIaDRlRXZKeWNuRjhJNVp0TUd0bkFTa1k0NGFSQTFpS1RrNUpIQzRVZ0FBQ2xsbmdEYW1jMW1hMTBmUjFYVmdYQ3UvZGtHem9NbEJBVUZ4UTBlUEppemlGSjlFSEJldUZQZ25FU280azNCNlVtR1dONFNVWDN3bkgzV2RSR3M0bzB0bkVTa0cxYUFxTUVrcWVvQklVUTNBSkNLY2tWTWRQVHY5WEVjVGRNdWxNQWFBQUVBSUlFRlpxUHhTaUdFb3o2T1I4MmVLK2wwelZ5cmVQejBURGc5OXljaU9sZXl3dStlM2Z6dEhqOWQyNWxzRXBFdS9QUU9nSm9QNGV4Vyt6UUFDSWRqT29CNlNUaE5KdE5HVGRPbVNlQVhBRUlBbDJtYTlpbUF1K3JqZU5Uc3VTcHpvdXgzeGVPK0srRUVtR2dTVWYyb09ITzJaK0xKdFRlSlNIZXNBRkdEc1Znc2tRNHBOd09BbExJb05DU2s0OENCQS9QcTYzaXFxajRPSWQ1eWJ4RGlGYlBSK0ZKOUhZK2FQYy9Fc3VLdDRqNUVSSFhCV3l0bnhTU1R5U1lSNllxVkgycFFxcWJ0QnRBWEFLUVF0OFFZalYvWDUvR1NOTzBUQWR6anVpK0Z1Q3ZHYVB5OFBvOUp6WjYzQkpObExSSFZKMi9KSlJOTkl2SUpyQVJSZzFJdGxoY2c1YXNBSUlFbE1TYlRsUG84bnBSUzBUUnRJWVM0dUd5VFF3cHhaWXpSdUtBK2owdmtnZVVzRVRVRUpwaEU1Sk5ZRWFJR3BXbGFYd25zQmdBcHBUMHdJS0JEUkVURXlmbzg1dnFEQjRNQ01qTlhBcml3YkZNcHBJd3ptODBKOVhsY0lpSWlJcUxtanV0d1VvTXltVXpwRWtnQ0FDR0V3V3ExMXN1YW5KNUdkT3RXRk9EdmZ6R0E5TEpOQVJKWW5KU1NNcVMrajAxRVJFUkUxSnd4NFNROWZPZjZ4UUhVZThJSkFCRVJFU2NWSVNaQXl1TUFJSVFJaGRXNlhGWFY3ZzF4ZkNJaUlpS2k1b2dKSnpXNEZnRUIzNkpzcklrQVJteEtUZTNXRU1jMUdvMzdBVXlXVWhZQmdCQ2lJNENWcWFtcEhSdmkrRVJFUkVSRXpRMFRUbXB3UTRjT1BRWXBWN3Z1S3lVbE56WFVzYzFtc3dVR3d6VndyazhHQ05HbnVLUmsrWTRkTzBJYktnWWlJaUlpb3VhQ0NTZnBRZ2poN2xZckc2aGJyVXRNZFBSaUFmekRJNVloK2ZuNWk5UFMwZ0lhTWc0aUlpSWlvcWFPQ1NmcHd0L2YvMmRJYVFXY0NkL216WnNITitUeFRTYlRwd0o0MUwxQmlGRkZSVVZMVWxKU1dqWmtIRVJFUkVSRVRSa1RUdEpGUkVURVNTbkVFdGQ5bThOeFkwUEhZREtaM3BWQzNBblgybVZDeEpaYXJmR0oyN2UzYStoWWlJaUlpSWlhSWlhY3BCL1BiclVPUjRPTjQvUVVZelIrQVNtdlI5bVlUaUZFdEtHd2NLT3FxcDMxaUllSWlJaUlxQ2xod2ttNnNYYm84SnZIakxIZGtwT1RSK2dSaDlscy9ra3F5bFd1THI0QStrb2dVZE8wdm5yRVEwUkVSRVRVVkREaEpOMk02TmF0U0FDL3VlN2JISTRHblR6SVUweDA5TytLb2t6eFRJQWRVbTVNMnJ3NVdxK1lpSWlJaUlnYU95YWNwQ3ZQMldvRk1GMUthZEFyRnFQUnVFSVJZcnlVTXJjc3RuYkNibzlYVlRWV3I1aUlpSWlJaUJvekpweWtLeW5sRWdBbnkrNjJzVmdzRS9XTXgyUXliVlNFR0EwZ3AyeFRTd0JMTlUyN1NzZXdpSWlJaUlnYUpTYWNwQ3V6Mld3RjhMUHJ2Z080VmNkd0FBQW1rMm1MSXNSSUFKa0FBQ0g4SmZDenBtbDM2eHNaRVJFUkVWSGp3b1NUZEtjSThZMzdqcFJYcUtyYVdzZHdBQUJHbzNHYnY1L2ZoWkR5UU5rbUlZRlBOVTE3U2RmQWlJaUlpSWdhRVNhY3BEdWowYmhXU25rUUFJUVFMWVFRMStrZEV3QkVSa2J1VXhSbHVKUnluMnViQkY1V05lMVRLYVhRTXpZaUlpSWlvc2FBQ1NmNUJBSE1jdjN1a1BKaFBXUHhaRFFhRHdjR0JKZ2tzTjVqODkyYXhmTG54dDI3VytrV0dCRVJFUkZSSThDRWszekZWNUN5RUFDRUVJTXRGc3R3dlFOeWlZaUlPSmx2Tkk2VndKY2VteWY3blRwbFNVcEpHYUJiWUVSRVJFUkVQbzRKSi9rRXM5bGNLSVg0Mm5YZkx1WDllc1pUVWF3UXRoaVQ2UTVJK2JDVTBnNEFFS0tQc05rMFRkTW02eHdlRVJFUkVaRlBZc0pKUHNQZllQakFmVWZLYVluYnQ3ZlRNUnl2ekdieisxQ1VpMXhyZFFKb0tZRS9WVlY5VWRmQWlJaUlpSWg4RUJOTzhobFJVVkZwRXRnQUFFSUlQNld3OEU2OVkvSW14bWhjcmdoaEFwQlJ0a2xBaUZkVVRWdVlrcExTVXMvWWlJaUlpSWg4Q1JOTzhpMUMvTWY5cTVRUCtPcHNzQ2FUS1QzQTM5OVlZVEtoUzBxdFZzMWlzZlRRTFRBaUlpSWlJaC9DaEpOOFNsaG82SS91N3FwQ2RGYzNiNTZpYzBoVjhqYVprQkJpZ0VQS3pacW1qZGN6TmlJaUlpSWlYOENFazN4S3YzNzlTZ1R3bWV1K3NOdDlhdktnaXR5VENRbnhUL2RrUWtDWUJKYXBGc3UvVlZYMTF6VkFJaUlpSWlJZE1lRWtYL1ErQUFrQUVPSmlWVlc3Nnh2T21abU54ZzhxVENha1FNcG5BV2lhcGczU016WWlJaUlpSXIwdzRTU2ZZemFiRDBESzVXVjNCWUIvNkJsUFRjVVlqY3NOaWhKUmJseW5FRU1kVWxwVVZmMm5qcUVSRVJFUkVlbkNKeWRrSWRJMDdVb0ovQW9BVXNvVCtTWlRwMWdoYkhySFZSTlNTc1Zpc1R3dWdaa0FBdHpiZ1JXeVJZdWJoZzBlZkZUSDhJaUlpSWlJR2d4Yk9Na25HWTNHMzZXVVJ3RkFDTkd1bGNWeXZkNHgxWlFRd21FeW1kNkVsR1pJbWVyZURzUXB4Y1hiTlUyN1NzLzRpSWlJaUlnYUNoTk84a2xDQ0FlRStNUjEzeUZsbytoVzY4bHNOcWNDTUVISzF3RTR5amFIU2VBWFZkTysyYmg3ZHlzZHd5TWlJaUlpcW5mc1VrcythMU5hV2llbHVQZ1F5aTZNK0JrTVE2S2lvdEowRHV1c0pDY25qN0E3SE44QzhGeWo4NUFpeEhTajBiaFdyN2lvUWJDY0pTSWlvcHFTZWdkUTExZ1JJcCtXcEduZkNXQmEyZDI1WnBQcGRsMERPZ2RwYVdraGhjWEY3d25namdvUHZSZlNzdVdMQXdjT3pOTWxNS3Byd3N2dkxHdUppSWpvVEdTRm54Vi9iNVJZQ1NLZnBtbGFoQVJTQUVCS2FmUDM4K3NaRlJWMVNPKzR6b1dtYVJkSjRDc0E0UjZiTXdYd2d0Rm8vRndJNGFqcXVlVFRQSlBMaXJlSyt4QVJFUkc1VkV3d0s5NHE3dE9vc1BKRFBpOUowNVlMSUE0QUlPWGJaclA1Y1oxRE9tZUoyN2UzVXdvTHZ4VEFwWjdicFpScEJrVjV3R2cwcnRFck5qb3Juc21sa3BHUk1iUmp4NDZUL2Z6OGhoa01obUZDaUM0NngwZEVSRVErVGtwNTJHNjNiN0xaYkluSGpoMzdxMmZQbnFsd0pwb09sRTgrR3hVbW5PVHpWRldkQkNHV0FvQ1VzaWd3SUtCclJFVEVTYjNqcWd1YXBsM3BrUEk5SVVRM3orMFMrTlVneEdOR28zRy9YckZSalFrNHh4a3JyNzMyV3ZBamp6enlZbUJnNENNQUREckhSVVJFUkkyWHZhU2s1TzNISG52c2xZOCsrcWdFenFUVGxYZzJLa3c0cVZGUU5TMEZRQVFBUUlnWHpVYmpUSDBqcWp1cXFnWURtQUhnTVFqaDcvRlFDYVI4eDkvZmYyWmtaR1NCVHVGUjlkeko1dDY5ZTZONzlPanhqYUlvL2ZRT2lvaUlpSm9HaDhPUmN2anc0WHU3ZGV0bVFTTk5PcmtzQ2pVS0FuakRmVWZLaDlMUzBnSjBES2RPbWMzbVFyUFovSXowOXg4cUFjOFphd01oeERPbFZtdTZwbW0zU3lsNWdjaTN1THZRZnZqaGg2MTY5dXo1SFpOTklpSWlxa3VLb2tSMjdkcjEyNGNlZWlnSXp0eXQ0dndRUHE5UkJVdk4xeW9wL1VJdGxnd0FYUUVBVWo1Z05wcy8wamVxK3BGa3NVd1REc2ZiRUtKemhZZFNwS0k4RUJNZHZVNlh3TWlUTzlrRTRGZFlXRGc3S0Nqb2ZwMWpJaUlpb2lhcXFLam83ZURnNE9jQjJOREl4blN5aFpNYWhWZ2hiSkR5VGRkOUNUd2hwV3lTbjk4WW8vSDdvS0NnL2hKNFIwcHA5M2dvVWpnY0NhcW0vV0N4V0hwVStRTFVVRndUQkkwSUNncTZUKzlnaUlpSXFPa0tDZ3A2WlAvKy9TTnh1cFd6MFdoVXdWTHp0djdnd2FDQXpNeERBTm9BZ0JSaWVvelIrSjNPWWRXcnpaczM5N2ZhN2Y4V3dOV2UyNldVeFFKNEM4QXNzOWxjcUZONHpabFNkdk1yS1NuNUppQWc0T296UFlHSWlJam9YSlNXbHM0TERBeThDNmRiT1J2RlVucE5zb1dJbXFZUjNib1ZRY281cnZ0Q3ltZjBqS2NoUkVWRjdZb3htYTVSaElpUmdIdXBGQ0ZFQ3dqeEFvRDlxc1h5TDR2RjBrSEhNSnNiei9VMkZVVlJCdWdaREJFUkVUVVBaWFVPenhiT1J0RjQyQ2lDSkhKSlNVa0p0OXBzQndFRUFJQUFwcGhNcGlVNmg5VmdMQlpMbkYzS1dRS0lxZkJRQ2FUOFd2cjd2eFVUR2JsVGwrQ2FEL2ZZVFFEK0RvZmprQkNpbGM0eEVSRVJVUk1ucGN4VkZLVXJBQ3ZLaitYMGFVdzRxZEZKMHJTUEJYQXZBRURLMVdhek9WYm5rQnFjcG1sWFNTbi9EMElNclBDUWhKUi9DaUZtbTB5bWxib0UxL1M1RWs1L0FQNVN5bHlkNHlFaUlxSm1vdXdpdDdYc3hvU1RxRDZrcEtUMHN0cHM2U2pyRW01UWxHSFIwZEZKT29mVjRLU1VpcHFjZkYxWjErSklMNDl2Vm9TWW5XczBmaDhyaEUySEVKc3FBY0FBWnd0bmdKVHlsTTd4RUJFUlVUTWhoR2dOb0JUT0ZrNDdtSEFTMVk4a1RmdlpZeUtkK1dhVDZTcGRBOUpaVW5MeXhjSnVmeFpDalBMeThDRUp2QytrL01Sc05qTTVPbmV1aE5NZnpvUXpSK2Q0aUlpSXFKa1FRb1RCbVhCYXdZU1RxUDRrSnlmSDJCMk9UZTROVWc0eW04MDdkQXpKSjZpcU9nckFzeERpWWk4UDUwUEtMeFJGZWR0b05PNXY2TmlhRU5jTXRVdzRpWWlJcUVGVlNEZ2J4VXkxVERpcDBWSlZkU21FbUFRQUVsZ1lZekpkcG5kTXZrSlYxYUZTaU9jaDVUVkNDSVBuWTFKS3V3RG1BM2pGYkRhbjZoUmlZOGFFazRpSWlIVEJoSk9vQVZrc2xraUhsSnRkOTZYQmNFRk1WTlNtNnA3VDNHeEtUZTJtbEpUY0QrQXVDTkcrNHVOU3ltU2hLRjhHQlFiT0d6eDRjTFlPSVRaR1REaUppSWhJRjB3NGlScFlrcWI5SW9DckFFQUNhMk5NcHJGNngrU0xkdS9lSFppVGwzYzlISTRIaEJERHZPeFNLb0dGUXNvdlRTYlRFaUdFdmNHRGJEeVljQklSRVpFdW1IQVNOVEJWVlFkQ2lEU1V6VmdyRldWU1RIVDBNcDNEOG1uSnljbFJkb2ZqWVFDM1ZiRkxsZ1RtR29TWWF6UWF0elZrYkkwRUUwNGlJaUxTQlJOT0loMGthZHIvQkhCejJkMFVzOGtVcFd0QWpjU1dMVnZhV0szVzZRN2dWZ0hFZU4xSnlsUUF2d0g0eld3Mld4bzBRTi9GaEpPSWlJaDB3WVNUU0FlYlVsTzdpWktTZmE3SmNRUndsY2xrbXE5M1hJMkpwbWw5cFJCM1NJZmpaaUhFZVY1M2t2SUFnTjhCekRlWlRHdWJjYmRiSnB4RVJFU2tDeWFjUkRwUlZmVS9FT0krQUlDVU8wd20wMkFoaE05L0FYMk5sRkpKVGs2T3RVdDVhOW5ZMkpaVjdKY3RnRCtFRUw5SktaZWF6ZWJDQmc1VlR3MmVjSzdic0FrZmZ2d1ordlhwalJuUFBRVS9QOE9abjBUblpOV2FCQ3hjdkFUN0Qvd05nOEdBZSsrOEZYR3hZL1FPaTRoOHhMb05pZmp3NC85aTRJRCtlT0hweDJBd3NGeW1odEVZRTA1Rjd3Q0k2b0lqS09oZlVzcGlBSUFRQTlYazVCdDFEcWxSRWtJNGpFYmppaGlUNlpiUzhQQU9VbEd1QURCWFNubWl3bjV0SWNRdEV2Z1ZRbVNycXJwU3RWaGVTRTVPSHJGS1NqK2R3bSt5RXRadlJHRmhFVkpTMDNBc00xUHZjR3JGNFpDNCsvNUhjUG0xTnlGMWErTVlFanp2KzUveDdvY2ZZOC9lRFBqNyt5TXdNQUM1ZVhsNmg5V3NMVnV4R3BkZmV4T2VtL0dxM3FFMEtVZU9Ic1BsMTk2RTYyKytFNFdGUlhxSDA2aXNpVitQd3NJaVdKSlRrSFg4eEptZm9KUEdXQVpUMDhPS0lUVUp3d1lQUHFwcTJvY0FuZ0FBT0J6L0o2WDh0aGwzK3p4bkk3cDFLNEt6QyszdlpTMmZvK3hTWGdFcHJ4QkM5UExZTlJCQ3hFTEtXTHVVcjRaYUxQbEptaFl2cEZ3SllLWEpaTnJNMXVaemMvVVZseUMvb0FEOSt2UkcxeTZkOVE2blZwSTBDekt6anFQYmVWMHhkTWo1ZW9kelJ0a25jL0R6L0FVQWdPdXZ1UkkzWEhjVmhCQW9MaTdST2JLR1k3ZmJzV1hyTm14TVZISG5iVGNpSUNCQTc1Q3dhTWxmQUlDcFV5YnJIRW5Uc21pSmM0Njk4V05ISXpnNFNPZG9mRXRCWVNGVUxSbC9IenFDRzZkZFUrbnhxNjY0QklWRlJSalFyeTg2ZFF6WEljS2FhV3hsTURWTlREaXB5YkFIQjc5bUtDejhCNENXUW9odW1xYmRBK0EvZXNmVkZKUWxqR3ZMYm8rcHFqb1V3QlVBcm9BUXhncTdod2hnQ29TWUFnQ3FwdVVtYVZvU2dFUUlrZWdJQ2xwM3dhQkJ2bnM1MkFmMTdkTWJyODU0VnU4d3pzb2Zmem9UaFVzdW5xUnpKRFd6YzlkdU9Cd09HQXdHWEgvTkZSRENPZktrUll0QW5TTnJPRHQzcCtQbG1hOERBRzY3NVFhZG93RzI3ZGlKZlJrSDBLNXRXMXc0ektSM09FMUdjWEVKVnF4YUF3Q1lPcVZ4ZkQ4YjBxSS8vOEs4NzM5R245NDl2U2FjQS92M3c4eVhudE1oc3RwcGJHVXdOVTFNT0tuSnVHRFFvQk5KbXZhV0FGNENBQW5NMkxkdjM1ZTlldlVxMWp1MnBzWnNOcWNDU0FYd2FrcEtTbmlwM1I0bnBJeUZsT01oUkIvUGZZVVFyUURFQVlpRGxEQVVGa0pWMVFNQUVsMjNkdTNhcVR4UFRjL0J2dzloUzJvYWdvT0RNRzcwS0wzRHFaR2lJdWZIc0hXclVJN0o4aEYvTEhaV21DK2FGTWR6VW9kV3JZbEhZV0VSSW9jT3hubGR1K2dkRHRXRHhsZ0dVOVBFaEpPYWxBQS92emRMcmRZSGhSRHRoQkNkam1kbi94UEFHM3JIMVpSRlJrWm1Bdml1N0lhVWxKVHpyRlpySElEeEVoanZkZFpiSWJvRDZBN2dXZ0E0ZnVLRUxVbFZVd1dRS0lSSUJKQm9OQnAzQ0NGa2cvMGhWT2NXbFYxWm54QTcxbWRiQ0IwTzUwZE1VWnd0bVZLV2ZlUUU1OVJyS0ZKS1NDbWhLSldubGNqT1Bva05pVW53OC9QRDVBbXhPa1RYZExtNjAxN0Nic3BOVm1Nb2crdERkV1VLNllQL1VhbkpVVlgxQ1FqeEpnQklLZk1DQXdKNlJFUkVuTlE3cnVaSzA3UytBTVk3Z0ZoSUdTdUU2RmlqSjBwWkNDSFNJZVV1S2NRdUJkaXRLTW91dTkyK3kydzJINi9mcUt2VjRMUFV6bCt3Q0hPLy9nNWR1M1RHUisrOUNRQ1kvZDVIV0p1d3Z0eTJpazVrWitQTyt4NkdsQkl2UFBNNFlrelJsVjVyUTZLSzN4Y3VSc2IrQS9BUDhFZmswQ0c0WmZwMUNBL3ZBQUNJWDdjQmZ5eitDL3NQL2cwcEhlalR1eGVtWFhNbElvWU9yamJtZ3NKQzNISHZReWd1THNISEg4eEc1MDZuVC91cnM5NkNhdG1NeVJQSDQvNTc3c0Q2alp1d2FNa3k3TXZZRDZ2VmlpNmRPMlBjbUpHNDlPTEo4UFB6ZmwwMCsyUU9mdjF0SVpLMFpCdy9rWTNBd0FEMDZkMExVeWJGWWNTRnd5cnQ3M25NVzIrY2hpKyttb2RFVlVOZVhqNW12dnc4NHRkdHdOSmxLNzBlS3pnNENOOTk5Vm01YlNkemN2REg0cVhRa2xOdzlGZ1dyRllyMm9TMXhwREJnM0RURGRlaGZidTI1ZlkvZFBnSUZpNWVpdFN0MjVCMS9BUWNEZ2ZhdFcyRElZTUg0ZkpMcHFCN3Q4clhaVnd4WDNyeFpOeDErODJWSGk4b0tNVDAyKzRCQU14OCtYa01IVHlveXZkNCtjbzFXTEpzQlE3K2ZRZ0NBdjM2OWNIMDY2N0dvSUg5M2M5eGZUYXE4dEp6VDhJWUhlbStYMXBxeGFJbGYyRnR3Z1ljT253RUFOQzFTMmVNR1RVY2wweVpCSDkvLzNMUDkvenN6WG4zRGZ6eTJ4OVk4dGR5WkIwL2dXblhYb2ticnJ1NjBqSG5mZjhUZnZ6bGQ4U09IWVZISHJ5djNHTkZ4Y1ZZdG1JMTRoTTI0R2htSm9xS2l0RW1yRFVHRFJ5QTIyKzVBVzNDd3ZEV3UzTVF2MjREd2p1MHgyY2Z2ZXYxNzdMYjdianRuZ2VSbTV1SEIrNjdFNVBpWW12OCtwNXErMzZjelRuNmEva3F6UG5rY3dnaDhNVW5INkJ0bS9JeHVQempuMC9nOEpHanVQelNpM0hITGRNclBaNlNtb1lacjh4Q2VJZjIrT1REZDZBb3dxZkxsSlF0Vy9IWGl0WFlzV3MzY25KT3dkL1BEeDA3aGlQR0ZJMUxwMDVHNjFhdEtqM25iTXNaMS9PcTh0TzhMeEVRNE8rMVhLNlB1R3Z5dWZDbXVqSVlBSGFuNzhYdmYveUo5RDE3Y2Z4RU5sb0VCcUpMbDA2WVBHRTg0bUxINE5EaEk3ai80U2NCQUE4L2NDL0dqeHZ0OVRnTEZ5M0JmK2QrZy9idDJ1S3pqOTZEb2dnNEhCS0pTU3IrL0dzRkRoMDZqSnhUcHhBYUVvcmV2WHJnMnFzdng2QUJwMk0vbC84SHRTbFQ4dkx6c1hqSk1pUnB5VGg4K0NpS1MwclFLalFVL2Z2MXdhUUpzVEFiS3kvaG5yNW5MeDUvWmdZQVlPNW5IMEpBNEtkZmY4Y21MUm5aMlNmUk1qZ1lnODhmaUd1dnZoeTllL2FvOW56VXBjWTRTeTFiT0tuSmFkMjY5UWVuVHAxNkNFSjBGMEtFbHBhV3ZnSGdicjNqYXE1TUpsTTZnSFFBbndKQVNrcEtMNXZORnVVQVRFTEthQWtZaFJDZEtqMVJpR0FBRVJBaVFnQ1FBT3dPQnlBRWtsUTFUd0RiQUJ5UVF1d1RVaDRXUWh3VVFod3dHQXdIeWxwZG03UzRjYU94Tm1FOURoMCtnb3o5QjlDelIvZEsrNnhOMkFBcEpkcTJiUU9UUjZMZzhzdHZDL0cvZVQrZ2RhdFdzRHZzS01vdFJ2eTZEVWpidGgyelg1K0pCWC84aWZrTEZpRW9LQWlLSWxCUVVJSzBiVHZ3MHN6WDhQSUx6eUN5bWdyaWlsVnJVVnhjQWxOMFpLV0tqcWN2dnBxSDMvLzRFd0VCL21nVkdvcVNrbEprN0QrQXVWOGZnR3JaakplZWV3b0JBZVVyNmx1M2JjZS9YMzhIQllXRkVFSWd2RU43bk1yTnhaYlVOR3hKVGNPbFV5L0NYYmZkVk9VeFo3MzVEbExUdHFOamVBYzQ3TTcvMDYxYnRVS25qdUVvS2lyR3FkeGNLSXBBZUFkbkJUazRxUHhrS3B1U0xIajcvWTlRVk96c2Zoc1MwaElCQWNISU9uNENxOVlrSUhiTXFISUo1OExGUy9IRlYvUGdjRGlQMVNZc0RBN3B3TkZqbVRoNkxCTXJWOGZqM3J0dXhVVVQ0NnFNK1Z5OC85R25XTEZxTFVKRFFxQW9DZ29MaTdBbE5RM2J0dS9BS3k4K2k4SG5EM1QrSFMxYm9sUEhjSlJhcmNqT2RsNmo2eGpld1QyT05iQkZDL2RybnNqT3hzc3ozOENCZzM4REFOcTJiUU83elk2OSt6S3dkMThHTmlhcWVHWEdNd2dNOU42cThzUFA4L0hkajcraWJkczJsUkkzRjV2TmhxWExWZ0VBcGw1VWZ2eFpadFp4UFAvU1RHUm1IWGVmSzM4L2YyUWRQNEhNK0hXNGJPcGt0QWtMdytRSnNZaGZ0d0daV2NleGMxYzZCdlR2VytrNGxzMWJrSnViaHhZdEFqRjY1UEJhdlg1ZHZSODFQVWVqUmx5SXo3NzhIMHBMclZpM0lSR1hYbHk1ZFRKOXoxNGNQbklVQURBcGJwelg0LzN4NTFJQXdKVEpFOXl0Kzc1WXB0aHNOcnovMFdkWUU3OE9BR0F3R0JCRm5jQWpBQUFnQUVsRVFWVFd1aldLaW91UXNmOEFNdllmd05MbEsvSEMwNDk3UGJjdXRTbG4yclpwZzA0ZHc1RmZVSUQ4L0FMNCtmbVYrejY3M3EvcTFGWGNOZjFjZUZOZEdmejlUNy9pdXg5L0JRQzBiQm1NOEE3dGNTSTdHenQzcFNNMEpBUnhzV1BRdFV0bkRCNDBBR25iZDJKdHd2b3FFODVWYXhNQUFCUGp4a0ZSQkd3Mk8xNlo5U1pTdG14MXZwOXQyNkI5dTNZNGZ1SUV0T1FVREIxeWZybUUwOVBaL0Q5d3FhNU0yYnB0TzE1NzZ6M2s1ZVc3LythdzFxMXhNaWNIaVVrYUVwTTBqQjg3R2cvZGYzZVZyYUtIRGgvQlcrL013Y21jSElTRnRVWndjQkJPNWVaaS9jWk4yS1JxZVBxeGh6RXNwdUtVRnVUQ2hKT2FuSDc5K3BXb3F2b3dnUGtBQUNIdVRFNU9uaE1kSFYzMUpVdHFNSkdSa2ZzQTdJUHIvQUJJU1VrSkwzVTR6SXJERWVVQWpKRFNXR0VtM0hLRUVLRUFMZ0J3Z1hCdWdJU3pHNDNEWm9PcWFRQ1FEaWtQQWpnQVoyS2FMNlRNQjFBZ0ZTVmZrYkpBU3Brdi9md0svS1RNbDFJV2xJYUc1bC9ZcjE5dS9mMzFkU2RpNkJDMGI5Y1d4MDlrSTM3ZEJxK1ZRMWRsWjBMczJFci9STE9PbjhBdnZ5MTB0MW81SEJLcjF5YmdnLzk4aHV5VE9aajF4anZZbGI0SE45MXdMYTY2L0JJWURBYnMycDJPV1crK2kreVRPZmptdTUrcVREaWxsRmpzN3E1WDlVUVZTVm95Q2dvSzhkRDlkMlBjNkpIdzgvTkRTVWtKNWk5WWhPOSsvQlZiMDdiais1OSt4UzAzWHU5K3p0RmptWmo1MnRzb0tpckMyTkVqY1BjZHR5QTBKQVJTU3F4WXRSWnpQdmtjQ3hjdHdaRHpCK0xDWWVaS3g3UWtwMEFJZ1EvZmVSM2R6dXNLdTkwT3E5V0dvWU1INGNacDEyREZxclY0LzZOUEVSWVdoazgrZkx2Uzg3ZnQySW5YWnI4SHU5Mk9vVVBPeHgyMzN1aStzbDFZV0lUbHE5WWdKQ1RFdmYvYWhQWDQ3NWRmQXdEaVlzZmd4bW5Yb0YxYlorVTFNK3M0dnZ6ZnQxaS9jUk0rL213dU9uZnFWRzBTZnpZMkpDYkJ6MkRBekplZXc5QWg1ME5LaWMxYnR1TE5kejVBUVVFaHZ2aHFIbWEvN2x4cVpHTGNPRXlNRzRkdE8zYmkyUmVkMjk2YlBRdEJIb2ttNEt4TXozenRiUnc0K0RmNjlPNkpSeDY4ejkxQ3UzM25Mcnp4OWdmWXNXczN2djd1SjYrSmYxNStQaFlzV29Kbm4zekVmWTRLQ2lzdjVSdS9iaU5PNWVhaWY5OCs2TmUzZDduSHZ2aHFIakt6anVPOHJsM3cwdk5QSWJ4RGV3RE9pWEJXeHllNHo4R1F3WVBRdVZOSEhEbDZER3NUMW51dDNLOWE0Nnd3anhrNXd2MjMxdlQxNitMOXFNMDVDZzRPd29YRFlyQTJZVDNpMTIzd21uQ3VqbDhQQURoLzRBQ3ZZek16czQ0alNVMUdRSUEvSm5va3BMNVlwbnp5K1ZkWUU3OE9Cb01CdDk1NFBTWk5ITzgrUnp0M3BXUE9KNTlqLzRHRG1QbjZiSHd3K3pXRWhiV3VGSE50eTVrSDdyc1RBUERqTDc5aDN2Yy9vMGYzOC9EMjZ6TXJ2VzUxNmlMdTJud3VLcXF1RE41LzRLQTcyYnpqbHVtNGRPcEY3bk81TjJNLzl1elo1OTUzWWx3czByYnZSRXBxR2s3bDVsWnFrVDM0OXlIczJac0JJUVFteEk0RkFDeGR0Z0lwVzdZaU1EQVFMejd6dUh0bVhJZER3cEtjQWtNVjYwaWZ6ZjhEbCtyS2xFT0hqMkRtck5rb0tpN0dnUDU5Y2UrZHQ2RlA3NTRBbkdYMmdrVkw4UDFQdjJMbG1uaDA2TkFlMDYrdjNOTUNjUFlxNnRXek8yYmQrYUk3Z2Qrek53UHZmUEFmSFB6N0VONzU4RC80ejN0dmVUMlh4SFU0cVlreW04Mi9RY3BsWlhlRjNXNy9XTmVBcUZxUmtaR1pNZEhSaTAwbTA3OWpUS1pyWXN6bTNxWGg0Y0dRMGdRcHI0T1V6OEc1SHVnNktlV3hHcjVzWHdnUkN5RnVoUkF2Q3VCMUNERUhRc3dWVXY0c2dUOGhSTHl3MnkxMmgyT1hROHBEZnJtNXAxUk5rNnFteVNSVkxVeFMxVk9xcW1hcHFucFkxYlFNVmROMkpXN2FsTG94TVRFcFBpRmg3YkxseTVmVTUvdFNIVVVSR0RmR09RbEUvTHFObFI0LytQY2g3TXM0QUNGRXVVcWxTMmxwS2FaZmY0MjdpNlNpQ0l3Zk54cGpSamxiZUhhbDc4SHdDMkp3N1ZXWHV5ZHE2ZCt2TDZaZGU1WHo4ZDNwS0NyeXZtNmZscHlDSTBlUG9YT25qb2lPaXFqeWI4ak9Qb2tuSG40QUUyTEh1cnRLQlFZR1l0cTFWMkhNcUJFQWdNVkxscUcwdE5UOW5QL04rd0ZGUmM2SlRoNTU4QjhJTGF2NEN5RXdZZnhZVEpua2JDVmN1SGlwMTJObUhUK0JCKzY5RTkzTzZ3ckEyZkpRMDdGTlVrcjg1OU12M2NubXYxNTR1bHczcXVEZ0lGdzI5U0ozWmNacXRlTEwvMzBMQUlnZE93ci92UDhlZDdJSkFPRWQydU9weHg3QzRFRURJS1hFMTkvK1VLTTRhaU0zTncrUFBmeUF1OUluaEVCMDVGQmNmY1dsQUlEMHZmdHc2bFR0cnJFc1c3RWFlL2RsSUN5c05WNTYvcWx5M1lFSERlaVB1OHU2L3k1ZHRyTGN1Zk9NYWNxa0NlVXVDTFFNRHE2MFgzV3phKzdaNjZ3VWp4azEzSjBNQXM3WmhDK2FHT2RlcHNMNXVYQisvaE0ySkxwYm1WMEtDZ3V4U2JVQUFDWjVqQkd0NmV2WDFmdFJtM01VVjliU3RITlhlcVgxSHgwT0IrTFhiYWowOTNoYXZHUVpwSlFZTzNxaysvc0QrRjZaa3JIL0FQNWE3bXpodnYvZU8zRDVwUmVYdS9neG9IOWZ2RHJqV1lTRXRFUnViaDUrLytOUHIzL3YyWlF6NTZLdTRqNlg3MjUxWmZDZXZSa0FBRVZSY09uVUtlVXVIUFR1MmFQY3VSMDVmQmhhQmdmRDRYQmczWVpObFk3anVsaGpqSXBBKy9idDNIRUJRUDkrZmNvdHc2SW9BbVpURktJamgzcU4rVnpPVTNWbHl0ZmYvb0NpNG1KMDdkSVpyODU0MWwwK0E4NHllOXExVitMYXF5NEQ0T3lpNjJvRnJhaHRtelo0NFpuSHk3VVc5K25kRTg4ODhUQVVSYUN3c0FoL3JWamw5Ym5FaEpPYU1DSEUvVkpLZTltZEMxUlZ2Vlhua0tnV1JuVHJWbVEybXkxbXMva25zOWs4eTJ3eTNSNWpObytLTVpzNytmdjVoU2hDeEVnaHJoSEFveEo0RTFMK0xLWGNCQ21QMU1YeGhSQkJRb2hXRUtJOWhPZ01vQWVBZmtLSTh3RkVDU0hNL241K0Y5YkZzYzVXWE93WUFNQ3h6Q3pzVHQ5YjdySFZhNTB0RVZFUlE4cFZtRjJFRUY2NzIzbFdFQzY3NUtKS2p3OGMwTS85Ky9FVDJWN2pjazFHTXZXaWllN3VtTjcwNk42dHlpNUlWMTUyTVFEbk9EclgzMVpjWElLTm0xUUF3RldYWCtLMWE1dXJjclZqNSs1S3lRVUFkTzdVRVZGVlZIak9aT2Z1ZEhlWHlidHV1K21NTTZhbXBtMUg5a25uRU4vcDExZGVWZ0Z3bm9jckxwMEt3RG1tNm1STzNRNEo3dE83WjdteG5TNHhwbWozNzBlUDFhNEh1cXNMM1lUWXNWN0hvTG5PUVdscHFidnlXZEdVeVJPcVBjYXU5RDFJMzdNWHJWdTN3c2poRjFSNnZIMDdaK1YyNHlZTmVmbmVLNGd1Y2JHam9TZ0tjbkpPSVRWdGU3bkgxbTFJaE5WcVJjOGUzY3Uxb3RibTljLzEvYWp0T1hLMVJBSndKNWN1VzFMVGtKTnpDaTJEZ3pGeWVPV3h6S1dscFZpMmNqV0F5dDJVQWQ4cVU5WW1PUCsyanVFZEVEZHVUS1huQVVEcjFxMHdmcXd6QVU5TTByenVVOXR5NWx6VlZkem44dDJ0cmd4MmZYWWNEZ2RXclltdjdrOUJRRUFBeG8wWkNjRFpXOE9UbE5MZDR1MTVjY1AxM1VsUDM0dU0vUWVxZlgxUDUzcWV2SlVwUmNYRjJLUW1Bd0N1dWVxeUtydTBYMzdKeFZBVWdkTFNVbXpla3VwMW4ydXV2TlJybVg5ZTF5NHdHNTNuWkV0cW10Zm5FcnZVVWhObU1wblNWVlY5RDhCakFBQWgzdHl4WThldkF3Y096Tk0zTWpwWGtaR1JCUURVc3B0WEtTa3B2ZXgyZTNjNzBGMDRIT2RKSVRvSW9JMEUyZ3FnalpTeWpSQ2lqWlN5clJDaVVhNTQzcVZ6Snd6czN3ODdkdTFHL1BxTjdncXpsTkpkT1pnOGNielg1N1pyMndZQkFRR1Z0cmR0MDhiOWU3ZXVYU3M5SGhMUzB2MTdpWmNyelVlT0hvTWxPUVV0V2dSaWZLejN5cFpMNzE1VlQ3TFF0VXRuOSsrdVZweDkrL2ZEYm5kZVEvcnk2KzlnOE5JaVdGTGlqTWxtc3lFL3Z3Q3RXb1dXZS94Y2xuL1lzWE0zQU9lWUpHL2REU3ZhdTgvWmtoRGVvYjNYQ3JwTHYzNm5FNTIvL3o1YzVaakdzM0dlbDNNSW9GeExhM0ZKU2ExZTA5WDZGNzl1QTVKVHRuamRSd2dCS1NWT25qeFY2YkdnRmkwcVRhcFVrV3NwbE1rVHhudWRPT3FhcXk3RHE3UGV3dDU5R2JqNy9rY3hJWFlNSmsySTlUcjVVcHV3TU1TWW9wR1lwR0Z0d3ZweTNUWlhsN1hRVkd3TnJNM3JuK3Y3VWR0ejVHcUovSG4rQWlTczM0aXJMci9FL2RpYXN1NjA0OGFPOHZyOVhoTy9Idm41QlRoLzRBRDA2bG41TSt4TFpjcWVzdS9QNFBNSFZudmhxbjgvNTBwY2h3NGZnY1BocU5UVnQ3Ymx6TG1xcTdqUDlydDdwakxZTllaeSs4NWRlUCtqVDdGMCtVcE1tVFFCSTRjUDgzcitKazJJeGFJbHk3Qjl4eTVrSFQrQkRtVXRtVnZUdHVQNGlXeUVoYlV1bHdSUG1SU0hQLzlhanJ5OGZEejYxUE1ZZmtFTUprOFlqNGloZzZ0OVA4N2xQRlZWcHV3L2NORDlQMlBJK1pXVGQ1ZVFrSmJvM0trVERoMCtnb04vSDY0aXZwNWV0d1BPL3l1YlZFdWRmWWFhSWlhYzFLU0ZoSVM4bkY5UWNET0FEZ0E2NU9mbnZ3VGdDWjNEb2diZ01WYTBSamFscFhVeUZCZTNVUlNsalEyby9GKzNUS25WS2twTFM1V0MvSHhEem9rVC9nRCtxSXQ0ejFaYzdCanMyTFViNjladnhPMDMzd0FoQkhiczNJM01yT05vM2JvVllremVyeGhYZGFYWDRGSHA4YlpQdVVxUnJMeHFqV3NhL3RpeG83MTJrL1RrclhMamVXeUR3UUM3M2U2dU1CVGtueDduVjVNcjU2VldhNlZ0NTVMTXVicXZ0YW5oR0ozOC9BSUFRR2hvU0xYN3RRdytYZUYyclFOYVY2cnFMbHh1eGxRdjU3RXF4Y1Vsc05tYzUrTllaaGFPWldaVnU3L1Z5ems0MHhpblU2ZHlzVzdEUmlpSzR1NGlYWkVwT2hML2Z1VUZmUG5WdDlpVnZnY0xGeS9Gd3NWTEs0MnJkWmswSVJhSlNSbzJiRXpDUCs2K0hYNStmc2pNT282MDdUc1JFT0NQY2FOSG50WHIxOFg3Y1RibktDNTJESDZldndCNzltYTR1MDZXbHBaaVEySVNBRlM1aE15aUpWVjNVL1o4YlY4b1UwNS9mMElyUHFVY3ozS211TGdFd2NIbHJ4L1d0cHc1VjNVVjk5bCtkODlVQmdzaDhLOFhuOGFQdi95R1AvNzhDenQzcFdQbnJuVDhkKzdYdVBLeXFiamkwcW53OHhobjJiTkhkL1R0MHh2cGUvWWlmdDBHOXdXTzB5MzdZOHExL0xWdDJ3YnZ2UEYvbVB2MWQxaTNJUkhyTm16Q3VnMmIwS1Z6Sjl3OC9UcXZzNGdENTNhZXFpcFRYT2NDcUVrNTdIeXZxaG9xVXRWa1JRRGM1NjZ1UGtOTkVSTk9hdElHRGh5WXAybmFVeEw0RWdBazhJaW1hUitYelp4SzVEWnM4T0NqQUk3V1lOZHl5NkxjZEZQVnM2RTJCTmVzbGNkUFpHUEh6dDBZTkxDL3U1dFQzTGd4NVNvTzlhMm91QmdyVnE4RjRPektkU2F5bWtRbkx5L2YvYy9iMVVyWkl1aDBCZXlyeithYzFlUU1vZ1l6VEZiRjFkSldXT2k5UWxKUmk3SnhXd1VGbFNmRThWUlFlTHBTMU5LanRjZTFjSm5WYXZQNlBHOHR6UFV0SUNEQTNWcjN4Q01QWXZUSTJ2Y3FQOVBhZUV1V3JZRE5ac2ZJNFJlZ2JkczJWZTUzL3NBQmVIUFd2N0JyZHpxV0xsdUYxZkhya0xwMUc1NTY3bVc4UHZPbGNtTzFqRkdSYU5lMkxVNWtaOE9TdkFYRFlveFlYVlpoSGpuOEFyUnNXYmxpWHBQWHI0djM0MnlVYTRsY3R4SFhYWDA1TnFrV0ZCVVhvMy9mUHVqUnZWdWw1NlJ0MzRsOUdRZlF0bTBicnhOcXVmaEttUkpVbG5BVkZCUlV1NTlyY2hoRlVSQVUxS0xTNDdVdFo4NVZYY1Y5Tm1wYUJnY0dCdUxtNmRmajZpc3V3NXI0ZFZpOGREa09IUHdiWDMvN0kvYnV5OEJUai8yejNQNlQ0c1k1RTg0RVo4SlpXbHFLOVJ1ZEZ6ZGNZNlE5ZFdqZkRrOCsraUJ1dmZGNkxGdTVHa3VYcmNMaEkwZngrdXozY2U5ZHQrRmlMOTFmeitVOFZWV21lSTZkTFNnb3JEUUJtaWZYK2ZCc2NTOGZYNVZQeGNteW9STjE5UmxxaWppR2s1bzhrOGswRjFJbUFvQVF3aUNsL0Vqdm1JanFpbXZXU3NEWnBjOW1zeU5oUXlLQXFpY05xUytyMWlTZ3NMQUlFVU1IdXlmbHFVNW1WdFhMcVc3ZGRucXNYWit5cmt4ZE9wL3VWdVhxcnRxUVhOMXhqeHc5NWg2YldaMGUzWjNkTDQ4ZXkzUXZNK0tOYTB5U29pam81ZEZWMTFVNU9wSHRmYXpzNFNOMU1seTVWaFJGdUNmTnFJOXpZTGZic2VTdkZRQ3FiNFh6MUw5Zlh6eDAvOTM0NkwwMzBhRjlPMWl0VnZ3OGYwRzVmUlRGT2FrVUFLeGQ1K3dhNmhxVGVLYnZTWFd2WDkvdlIzVmM0eTFkNHpoZDNXbXIrbnNXdVpaQ21SUlg3ZmhqWHlsVHVwY2x6ZHQzN0twMlA5ZjNwM2V2bmw2N2JOYTJuRGxYZFJYMzJhaHRHUndjSElRcGt5ZmcvZG16TU8zYUt3RUE2elpzY285VmR4a3phamdDQXdPeE4yTS9EaDArZ28yYlZCUVZPWTlUM2JKWDRlRWRjT08wYS9IcG5IZmNrMGw5KzhQUFh2ZXRqL1BrK1I1czI3Nmp5djN5OHd0dzVLanplbk9mM3Q0bnlNL01xcnIzd3RadE82cDlMakhocEdiQ1lERGNCK2RTam9BUUV6Vk51MUxmaUlqcWptdld5dlViazdBMWJSdnk4dkl4ZE1qNTFWWUU2b09ySzFkMVM2RjQycEthaHYwSERsYmE3bkE0OE10dkN3RTRXNWxjclZ4dDI0UzV4OUg4dG5CeHRWZkVYZDBjNjVJeE9zTGRKWERlOXorZGNmK29pQ0h1bHJOdmYvekY2ejVTU3Zjc2xSZkVHTXQxcSt2Y3liazg3ZFp0Tzd3dUcrSWE1MWpYQWdOT3R5Ujdka2x6Y1kzWFdyRnFiWlV6T2dMT2NiUzF0WDVqRXJKUDVxQlh6KzQ0ZitDQVdqMjNZM2dIWEhpQk0xSHlWbm1kR0RjT1FnZ2tKbG1RbXJZZGh3NGZ3WGxkdTlUNE9GVzlmbjIrSDlVWk5lSkNCQVQ0NDhEQnY3Rm5id1lzbTFNUTFLS0ZleTFSVHlleXM3RWhVWVdmbndHVEozZ2ZnK25KRjhxVTBTT2NyY1dIRGg5eHQ3QldsSnViaDVXcm5SUGZ4STRkNVhXZjJwWXpMb0ZsWFR6enZId0hHaUx1czFIYk10aEZDSUhMTHBuaXZsL3greE1VRk9SdXZZOWZ0K0gweFpxNG1sMkFjTTd1N1B6YzVlWGxvOFRMMk5PelBVL1ZhZFVxMUQxbSs2ZGZGNkMwdEhLWGRnQll1SGdKSEE2Sk5tRmhpQmppZldtcWhZdTh6M3llcENXNzQzYWRlNnFNQ1NjMUM5SFIwWnNoNVJldSsxTEtkM2Z2M2wyenRSQ0lmSnhyMXNxVE9UbFlXallkZjFWanVPcEx5cGF0K1B2UVlYUm8zNjdLTVY0Vk9Sd08vT3YvM2l3M3M5L3hFOWw0N2EzM3NEdDlMNFFRdVBuRzY4bzk1NGF5SlJSU1V0TXcrNzA1T080eFNZUGRia2RLYWhwZStOZS9jZUR2OGxmbzYwSm9TQWl1ditZS0FNRHlsV3Z3M3B4UHlsWE1jblB6OFBQOGhlNldpNkNnSU53NDdWb0F6cVV6NW56eWVibVcwYXpqSi9EV3UzT3dOVzA3Z29LQ2NNdU4wOG9kYjVqWitUNFdGUlhobmZmL2cxTzV6akdrcGFWV2ZQL1QvQ29ucURsWEhjTTd1SDkzTGU5Z3Q5dmRTZTlsVXk5Q1VKQnowZk1acjh5cU5HdmsvZ01ITWVmano3RmsyY3BhSDl0VllmWTJnNnFuMTJlL2o1VFV0SEl6RVdkbVprSFZuRE5TOXZYUzB0Q2hmVHRFUlF4QmFXa3A1cFl0VjFOVmkxMXRYcjgrMzQvcWVMWkUvangvQVd3Mk84YU1IdUYxN04rZlMxZkE0WEJnNVBBTDBicDE1WmwwSy9LRk1tWFF3UDd1OFg3dmYvUVpGaTVhZ3VMaTA0bktydlE5bVBIcUxPVGw1Nk4zeng1VnhuYzI1UXdBaEljN2w3N0p6TXhDU3RsejgvTUw0SEJVUCthNXJ1S3VyWnFXd1N2WHhPUEhYMzR2TnlPMncrSEEwckxQcDZJSXJ4Tkt1WkxMOVJ1VGtKS2FodERRRUF5L29ITFg3SysrK1I2cjFpU1VTeXFMaW9yY1M2aDA3ZExaNjFqZXN6MVBaM0xyVFRmQXo4OFBCdzcralJtdnpzTGVqUDN1eHdvTGkvRGpMNy9qaDU5L0F3RGNlZHROVlk3VlRGaS9FUi8vZDY3N0lwekQ0VURDK28yWS9aNnowMXhVNUZCRTFQRTZ5azBKeDNCU3M2RW95ck4yaCtNNklVUW9oT2grNnRTcHB3RzhvbmRjUk9mS2M5YktqWnVTRUJvU1V1MFlyZnJnV2pQeDRvc21lbDJ1eEpzeG8wWmcvNEdEZVBHVldRZ0phWW1BZ0FCMzExTWhCTzY3KzdaS3JVL0RZb3k0Y2RvMW1QZjl6NGhmdHhIeDZ6YWlmYnUyOFBmM3g0bnNrKzQxMnZ5OXpHeGFGNjY2L0JLY3lENkpSWC8raFpXcjQ3RnlkVHhhdDI0Rmc4SGdqbjNBeTgrNzk1OTYwVVRrNU9UZ3gxOSt4MS9MVitHdjVhdlF0azBZSEZJaUo4YzVZMmxvYUFpZWZmSlJkT25jcWR5eCt2WHRqZkZqUjJQbG1uZ2thY200NWM3NzBiWk5HUElMQ21DejJmSFArKy9CdXgvVy9STERJU0V0TWZ5Q0dHeElUTUtQdi95R1A1Y3VoODF1eDFPUFBnaGpkQ1RhdDIrSHB4NTdDSys5OVI3Mlp1ekhFOC9PUUdob0NGcUZodUpVYnE2N1F2YVBlMjZ2MVhIM1p1ekg5cDI3RUJMU0VtTkhqNmgyMzlTdDI3Qis0eWEwYUJHSTl1M2FvYlMwRkZuSFQwQktpZk82ZHNIMGFkNFhiNTgwSVJiSkthbEkzN3NQZm40Rzk5SVU1L0w2OWZWKzFFVGN1TkZZbTdBZUd6Y2x1ZisraW13Mm0vdkNRVTI3S2Z0Q21RSUEvM3pnSGhTWGxNQ1NuSUwvenYwR1gzNzlIZHEwQ1VOUllaSDdBa2p2bmozd3dyT1BsNTlNeDhQWmxETUFZSXFPY0kvN25mSEtMTFFKQzBOZWZoNisrK3EvMVU0Z1UxZHgxMVpOeStDaXdpTE0rLzRuelB2K0o3UnYzdzR0QWdPUmZmS2tlMno2bmJmZFhHNG1YSmNCL2Z1aWU3ZnozSzE1NDhlTjhUcUQ5SkdqeC9EcjczL2dnLzk4aHZBTzdTR0VRTmJ4RTdCYXJRZ0tDc0pELzdqYmExeG5lNTdPcEUvdm5uajZzWDlpOXZ0enNIM0hMano2NVBNSURRbEJZR0FBc2svbWxNMFFMSERYN2JkVU93Yjc1dW5YNGV0dmY4VFNaU3ZSdG0wYjVPZm51eThrOU96UkhZLzk4eCsxanEwNVljSkp6WWJSYU14U1ZmVkZBTzhDQUlSNFRsWFZ1V2F6dWVZTFJSSHBxTHJKVmx5elZqb2NFckZqUjlWWkphWW1Nak96a0tRbEl5REFIeE85VENCUmxhQ2dGbmg5NWd4ODk5TjhyTitRaU95VE9RZ0xhNDNCZ3diaXFzdW5vbStmM2w2ZmQ5M1ZWMkRJNEVINFkvRlNiTnUrQzlrbmMrRHY3NCtPNFIxdy9xQUJtRHhoZkkzR0w1ME5JUVR1dWVNV0RMOGdCb3ZMbGdySXpjdERTRWhMRE96ZkQ2TkhEVWUvQ25IZk9PMWF4SmlOK0dQeFgwamJ2Z001T1RudzkvTkg3NTQ5WURaRjQ3S3BGMVU1ZytKRDk5K043dDNQdzhyVjhUaDg1Q2hLU2tveGVOQkFYSC9ObFY2WDZLZ3JELzNqYm9TR2hrQ3pwT0JVYmk0NmhuY28xNVhOR0JXQkQ5OStEZk1YTEVKeVNpcU9uOGhHVVZFeDJvUzFSc1NRd1JnM1ppUXVpREhWNnBpTHlyb0lUNHFMclhiR1NnQzQvWmJwV0JPL0RnY1BIY2JSWThmUUtqUVVBd2YwUSt5WVVZZ2RPN3JLaEdDWTJZVFdyVnJoVkc0dWhsOFFVK1g3WHR2WHI0LzNveVpjTFpISFQyU2pkODhlWGx0MjQ5ZHR4S25jWFBUcjJ4djkrL2FwOFd2cldhYTRCTFZvZ1JuUFBvRjFHeEt4WW5VODl1elpoNU1uY3hBY0ZJU2hnd2RoMU1nTE1TRjJYTFVUR1oxdE9STVFFSUJYWmp5RHo3K2FoOTI3OTZDZ3NCQjlldmVDd1hEbXpvRjFFWGR0MUtZTU5rWkhZdXFVU1VqWnNoVW5zazhpUHo4ZjdkdTF3NGdMaCtHeXFSZDVuWERLWlZMY09QeDM3amZ1MzcyNTVPSko4UE16WU9mdVBUaVJuWTJBZ0FCMDY5b0ZabE0wcGw0MHNjckozczcyUE5YRXNCZ2o1cnp6QmhZc1dnTEw1aTA0bHBtRjRwSVNkQXp2Z0tGRHpzZGxVeTg2NC8rTXVOZ3g2TnU3RjM2YXZ3Qjc5dXlEbE02TEJxTkhEY2NsVXlhZjhTSkVjMWMzbzVTSkdna3BwVUd6V0xZQU9COEFKTEFpeG1TcWZnVnlvdkxLelZJcnBUeno3REhuNk1kZmZzTzg3MzlHLzc1OThPYXNmOVgzNFdwdDd0ZmZZZjZDUlpnUU94WVAzZS85NnJXblYyZTlCZFd5R1pNbmpzZjk5OXpSQUJHU3I4dkx5OGZ0OXo0RW04MkdUejk4RytFZTNYcnJVbUZoRVc2LzkwRVVGNWZnMVJuUE5vc3VjSTgvTXdQcGUvYmlrUWZ2cTlQeGdyNnVPWlV6dFMyRHo5YTg3My9HajcvOGh2TUhEc0NzVjErc2s5ZjA1Zk9Vdm1jdkhuOW1CZ0JnN21jZjF1a2F5ZWRDQ0JFR29CU0FGWUNqN09iVE9JYVRtaFVoaEYwYURMZWpiQUloQWNScG1uYWJ6bUVSVmNzMVRyQlRBMDhDVkJPbHBhVll0bkkxQUdCcURidnJFVlgwMTRwVnNGcXRpREZIMTF1eUNRQXJWcTlGY1hFSk9uVU14OUFoNTlmYmNYekZydDNwU04rekY2MWJ0Y0tvRVJmb0hRN1ZnNFlxZzIwMk8vNWE0ZXlhM2RBem9GUGp4eTYxMU96RVJFVnRTdEswOXdUd0NPQ2NRR2p6NXMzTG9xS2lEdWtkRzFGRmRyc2R5U21wQUlBaDV3L1VPWnJLVG1TZnhDVlRKaUdrWlV2MDd0bEQ3M0Nva1FvTkRjRzBhNjkwVDRKVEgydzJPLzVZN0p4cDhwSXBrK3BzS1FwZlZsUlVqR25YWG9uZXZYcnEwaVdXNmw5RGxjR3IxeVlnSitjVVdyZm14UXVxUFNhYzFDeFp3OE9mQzhqTXZCSkFEd2pSMm1xM2Z3V0FYV3ZKSit6YW5ZNysvZnFpdE5TS3VWOS9pK1BIVHlBMEpBU2pmSERLOWM2ZE91S0c2N3hQMEVKVVV6VmRYcUcyaW90TDRPL3ZCNnZWaHMrKytCK09Ic3RFZUlmMm1Ed3hybDZPNTJzaUk0WWdNbUtJM21GUVBhclBNcmlnc0JBdGc0T3hmY2N1ZlBtMWMyYm42ZGRmellzWFZHdE1PS2xaR3RHdFc1R3FxamRCaUxVQWhLdHJyY2xrbXF0M2JFU3YvUHN0Mk94MjJHdzJXSzFXS0lyQUEvZmQ2VjdUa1locVp0MkdSSHowNlJlUVVzSnV0eU1nSUFCUFB2b2dKL2dncW9GSG5uZ09lWG41S0NvdUJnQ011SEJZamRaeEphcUlZemlwMlRLYnpRbVE4Z1BYL2JLdXRmVXp0U1ZSTFF3YzBNOVpPZmIzUjNUa1VQemZ2MTdBOEF2cXI2c2hVVlBWc21Vd1dyUUloTUZnZ0RFcUFtLysrMlgwNzlkWDc3Q0lHb1gyN2RyQmFyT2hRL3QydUhuNmRYankwUWViUlZkMHFudjgxRkN6dHY3Z3dhQ0F6TXp0QUhvQW5MV1dhcVRCWjZrbElpSWlBamhMTFZHak02SmJ0eUpJZVpQclBtZXRKU0lpSWlLcU8wdzRxZGt6bTgwSkVwamp1cyt1dFVSRVJFUkVkWU1KSnhFQWEzajRrd0QyQTRESHJMVkVSRVJFUkhRT21IQVNnVjFyaVlpSWlJanFBeE5Pb2pKbHM5Wis3THJQcnJWVUJWbnVqcFNaZWdWQ1JFUkV6WWVYT29mMHVxT1BZY0pKNUNFb0tPaEpBSWNBT0x2VzJtdy9TQ241UFNGdkpBQlpXbHE2VmU5QWlJaUlxT2tycTNOSU5KSkUwNFVWYVNJUGd3Y1B6cGVLY2ozS3BwZ1dRb3pVTk8xbG5jTWkzeVdMaW9xWWNCSVJFVkc5SzZ0ek5LcGtFMkRDU1ZSSlRIVDBPa2o1dkh1REVDK29xaHFyWTBqa2UxeFhGMlZpWXVJOEtXV3AzZ0VSRVJGUmsxYTZmdjM2citGUkI5RTVuaG9UZWdkQTVJdWtsRUsxV0JZTDRLS3kreWRhQkFZT0hqcDA2REc5WXlQZGliS2JBWUEvZ0lDc3JLem4yN2R2LzRTK1lSRVJFVkZUbFpXVk5UTThQSHcyZ0ZJQVZnQjJOSkxFa3kyY1JGNElJYVNmb3R5QXN2R2NRb2gyeFNVbHY2eVMway9uMEVoLzB1T25BNEQ5cHB0dWV0dHF0ZTdSTVNZaUlpSnFva3BMUzdjT0h6NzhBemlUVEFmSzEwVjhIaE5Pb2lwRVIwZm5HQlRsU2ltbERYQ081d3l4V1A1UDc3aklKN2l1S0RvQTJKY3VYVnEwWmNzV3RuQVNFUkZSWGJNbkpDUTh2R2ZQbmxLVVR6Z2JSYklKTU9Fa3FsWjBkSFFTaEhDUDV4VEFVNXFtWGFSblRPUXpYQW1uQTRETmJEYXZNUnFOWGJPeXNseFhJSW1JaUlqT2xqMHJLMnVPMFdqc0hoY1hsd3pBaHRQMWprYVRiQUljdzBsVUkwbWE5cWRyUENlQUhEK0RZVWhVVk5RaFhZTWl2WG1PNVRRQThIUGRGaXhZTU5ob05NYTFhdFhLRkJ3Y2JEUVlESjMwREpTSWlJaDhuOTF1UDFwWVdHakp6YzIxV0N5VzVaZGRkbGthbkltbTYyWkhJeHE3NmNLRWs2Z0drcE9Udyt3T3gxWUFYUUR4T3dvQUFDQUFTVVJCVkFGQUFrbjVSdU9JV0NGc09vZEcraEp3OWhSUmNEcng5THdwT0oyWXNyd2xJaUtpcW5qT1B1dkE2ZVRTODhZV1RxS21MRGs1T2NabXQ2OFhRdmdCZ0FUZWpUR1pIdFU3THRLZEsrbDB0WFlxSGo4OUUwN1AvWW1JaUlpQThzbWpaOExwU2pwZFAxM2JHMVd5Q2JEaVExUXJtcVk5S1lFMzNCdWt2TkZzTm4rclkwamtHenhiTVQwVFRkZFBnT1V0RVJFUlZhM2lMUGllaVdlalczdlRFeXRBUkxWVWJqeW5sRlpGVWNZYWpjWU5Pb2RGK3ZOTUxDdmVLdTVEUkVSRTVPS3RsYk5pa3Rrb2swMkFsUitpV3R1NGUzY3J2OXhjRlVDL3NrMG5EWXBpakk2T3p0QXpMdklaM2hKTWxyVkVSRVIwSnQ2U3kwYWJhTHF3RWtSMEZwS1RrM3ZhN2ZZa0NORytiTk51VzZ0VzVndjc5Y3ZWTlREeVJTeG5pWWlJcUtZYWZZSlpFU3RDUkdmSllyR1lIVkltQUFnRUFBbXNFVkpPTkp2TlZwMURJeUlpSWlMeUNZcmVBUkExVmthalVaVkMzT2k2TDRDeEFPYnFHQklSRVJFUmtVOWh3a2wwRG1LTXhsOGc1UXozQmlHbXF4YkwwenFHUkVSRVJFVGtNOWlsbHFnT3FLbzZEMEpNTDdzckJYQ1p5V1Q2UTllZ2lJaUlpSWgweGhaT29ycHhtd1JjUzZNSWg1US9hcG9Xb1d0RVJFUkVSRVE2WXdzblVSM1pzbVZMbTFLck5SRmx5NlZJS1k4RytQdkhSRVpHL3ExemFFUkVSRVJFdW1BTEoxRWRpWWlJT0dsUWxFa0FUZ0tBRUtLVDFXWmJtWmFXMWxibjBJaUlpSWlJZE1HRWs2Z09SVWRIWnloQ1RJV1VycVZSK2hVVkY2OVNWYlcxcm9FUkVSRVJFZW1BQ1NkUkhUTWFqUnNBWENlbHRKZHRpb0FRSzlMUzBrTDBqSXVJaUlpSXFLRnhEQ2RSUGRFMDdYcUhsUE9FRUlheVRSc2haWnpaYkM3VU5UQWlJaUlpb2diQ0ZrNmllbUl5bVg1UWhMZ1JnS05zMDRWU2lEL1QwdElDOUl5TGlJaUlpS2loTU9Fa3FrY21rK2tIS2NSdEFDUUFDR0JNVVZIUi9GVlMrdWtjR2hFUkVSRlJ2V1BDU1ZUUFlvekdyd1Z3cjN1REVCZUhhdHBQVWtwRE5VOGpJaUlpSW1yMG1IQVNOUUNUeWZTWkJCNXlieERpQ3RWaW1TZWw1RGhxSWlJaUltcXltSEFTTlpBWWsrbER6NlJUQU5kckZzc25lc1pFUkVSRVJGU2ZtSEFTTmFBWWsrbERDUEdNeDZhN2t6VHRIZDBDSWlJaUlpS3FSK3pPUjZRRFRkTmVrc0RMN2cxU2ZtVXltZTRRUWppcWVSb1JFUkVSVWFQQ2hKTklKNnFxdmdvaFhuQnZrSEpSYWNlTzE0N28xcTFJeDdDSWlJaUlpT29NRTA0aUhTVnAyb01DZUI5bDMwVXA1U1kvZzJGeWRIUjBqczZoRVJFUkVSR2RNeWFjUkRwTHNsaW1DWWZqZnhEQ0h3QWc1UTRBNDgxbTh4RjlJeU1pSWlJaU9qZE1PSWw4Z0txcXNSQmlJWUNXQUNDbFBLZ0lNZDVrTXFYckhCb1JFUkVSMFZsandrbmtJNUkyYjQ2R3piWk1DTkVPQUtTVUorRG5OekVtS2lwWjc5aUlpSWlJaU00R2wwVWg4aEV4VVZISmloQVhBc2dBQUNGRU8yR3pKYWlxZXEzT29SRVJFUkVSblJVbW5FUSt4R1F5cGZ2NytWMEFLVk1CQUVJRVE0Z2ZrelJ0cHBTU1BSS0lpSWlJcUZGaEJaYklCKzNZc1NNMEx6Ly9UeUhFU1BkR0tSY0hCUVZkUDNqdzRId2RReU1pSWlJaXFqRzJjQkw1b0lFREIrWUZCd1dObDhEWDdvMUNYRnhVVkpTVW5KemNVOGZRaUlpSWlJaHFqQzJjUkQ0dVNkUHVGVkorNEY0MkJUZ3BoYmd1eG1oY3JtdGdSRVJFUkVSbndJU1RxQkhRTk8xQ0NTd0EwQUVBcEpSMkNQRmtqTW4wanM2aEVSRVJFUkZWaVFrblVTT2hxbXJuc3JVNlRlNk5VdjRHNERhejJYeEt0OENJaUlpSWlLckFoSk9vRVVsTFN3c29MQzcrcndCdWRtMlRVaDVVaExqT1pESnQxRE0ycWhMTFdhTFRwTjRCRUJGUncySkZpS2dSMGpUdEFZZVU3d29oL0FCbkYxc0J2R0l5bVdZS0lSeDZ4OWZNQ1MrL3M2d2xPcDFzU2kvYmlJaW9pV0lsaUtpUktodlgrUjJBMDdQV1Nwa0E0RHF6Mlh4RXQ4Q2FMOC9rc3VLdDRqNUV6VW5GQkxQaXJlSStSRVRVaExEeVE5U0lwYVdsaFJRV0Y3OHZnTnM5TnArRWxIZVl6ZWJmZEF1cytmRk1McFdNakl5aEhUdDJuT3puNXpmTVlEQU1FMEowMFRrK0l0MUpLUS9iN2ZaTk5wc3Q4ZGl4WTMvMTdOa3pGYzVFMDRIeXlTY1JFVFVoVERpSm1nQk4wNjZUVW40S0lWcTdOMHI1Y2J0MjdSN3QxYXRYc1k2aE5RY0N6aldObGRkZWV5MzRrVWNlZVRFd01QQVJBQWFkNHlMeVpmYVNrcEszSDN2c3NWYysrdWlqRWppVFRsZmlTVVJFVFFnVFRxSW1ZbE5xYWplbHBPUmJDREhLWTNPR0lzU3RScU54clc2Qk5XM3VaSFB2M3IzUlBYcjArRVpSbEg1NkIwWFVXRGdjanBURGh3L2YyNjFiTnd1WWRCSVJOVW1LM2dFUVVkMFlOblRvUVpQSk5CWkNQQU1wcldXYmV6cWtYS09xNmp5THhkSkIxd0NiSG5jWDJnOC8vTEJWejU0OXYyT3lTVlE3aXFKRWR1M2E5ZHVISG5vb0NNNDZTY1Z4ejBSRTFNaXhVQ2RxZ2pSTk0wa3BmNEFRZlR3MjUwQ0laMDNSMFo4SUlkaUNjRzdjeVNZQXY4TEN3dGxCUVVIMzZ4d1RVYU5WVkZUMGRuQnc4UE1BYk9DWVRpS2lKb1VKSjFFVHRmN2d3YUNBWThkZWtzRGpydVZUQUFCU1doUkZ1ZGxvTkc3VE1iekd6cFZzR2pJeU1rYjE2TkZqR2RoamhPaGNPQTRjT0RDcFI0OGU4UURzWU5kYUlxSW1nd2tuVVJPbnF1cFFLY1RuQW9ncDk0Q1UzL3I3K3o4ZEdSbjV0MDZoTldaSzJjMnZwS1RrbTRDQWdLdjFEb2lvc1NzdExaMFhHQmg0RjA2M2NuSk5ZU0tpSm9BSkoxRXpJS1VVRm92bGZvZVUveFpDdFBMWVhpU0EyZjcrL3E5RlJrWVc2QmxqSStMcVRtc0E0RysxV2hQOS9QeUc2QndUVWFObnM5bFVmMy8vc1FDc2NMWnlzbHN0RVZFVHdJU1RxQmxSVmJVemhKZ0Q0TXB5RDBoNVJBanhuTkZvL0lyak84L0lQWFlUZ0wvRDRUamttY1FUMGRtUlV1WXFpdElWem9UVGN5d25FUkUxWWt3NGlab2hWVlduU3VBMUlVVEZscmtVUllpSGpVYmpHbDBDYXh4Y0NhYy9BSDhwWmE3TzhSQTFHV1VYYjZ4bE55YWNSRVJOQUJOT29tYXFySnZ0clJLWUNhQnJoWWZuUzMvL0oySWlJdmJxRVp1UGMzV245UU1RSUtVOHBYTThSRTJHRUtJMWdGSTRXemhkM1dxSmlLZ1JZOEpKMU16dDI3ZXZ4ZkhzN01jaDVkTkNpRkQzQTFKYUljUTg2ZWYzV2t4azVFNGRRL1ExN3ZHYmNDYWNPVHJIUTlSa0NDSEM0RXc0UGNkeEVoRlJJOGFFazRnQUFJbmJ0N2N6RkJhK0lxVzhwOXd5S29DVXdId1lERE5qb3FLU2RRdlFkN2htcUdYQ1NWVEhLaVNjbkttV2lLZ0pZTUpKUk9Xb3F0b0h3R3dJY1huRnh5U3dYRWo1YjdQWnZFcUgwSHdGRTA2aWVzS0VrNGlvNldIQ1NVUmVKVzNlSEMxc3R1Y2d4RlZ3SmxpblNaa29EWVpaNXFpb0JjMXdWbHNtbkVUMWhBa25FVkhUdzRTVGlLcWxhVnBmS2VYVEVPSVdBQUVWSGs2WHdHZEN5aS9NWnZOeFBlTFRBUk5Pb25yQ2hKT0lxT2xod2tsRU5WSzJodWRqQU80REVGTHVRU210QUg2VGl2S3BPVHA2UlJOdjlXVENTVlJQbUhBU0VUVTlURGlKcUZhU2s1UERiQTdIQXdKNEdFQ0hpby8vZjN0M0hoNVZlZWh4L1B0T2RnalpXTUpTRmRsVXdtSVdMSnZzbUlJZ2FvdTFWOXl0V3ZXMjNzcHQ5YlpTcjh0MXFjVzYyMXBiclJVTGlpQVMyUVVNTzVOZ2dMQ0hoRVRXa01rS3lVd21jKzRmU1lZc2syaVFFQk4rbitjNVQ0WXo1ejNuUGVkNUpzd3Y3MlpaMWtFRGJ3Ti9hNk90bmdxY0lzMUVnVk5FcE8xUjRCU1JzNUtabVJuc2NEanV0bUFtMExQZUFaWlZiaG16eUZqV1grUGo0MWUwb1ZaUEJVNlJacUxBS1NMUzlpaHdpc2gzWWxtV24vMnJyeEpOUmNVZEdITWRFT1Rqc0NQQVFwc3hueFRHeHE0ZGE0ejdQRmZ6WERydmdYUEJvaVRlZmY5RGVuVHZ4aHN2LzdHNUx5ZmYwVlBQdm9nOTlTc1NKNDdqZ1h2dmF1bnF0Q29LbkNJaWJZL3RtdzhSRVdtWU1hWmlTR3pzNXdrSkNUZjUyV3hkRFR4a2diM09ZZDJCQnp5V3RiSkRhdW9KdTkzK250MXV2ejR6TXpPNEplb3NGNTZqeDQ0emJmb01mbnJyM1p3K1hkclMxUkVSRWJsZytIL3pJU0lpMzA1c2JHd0I4RHJ3ZW1wcWFuK1B4M09YQlRPTU1kRTFEb3VzbXZIMnRyeTh2TlAybEpSbEJqNnhMT3V6aElTRXdwYXB1YlIxU1V0WEFEQnU5TlcwYXhmU3dyVVJFUkc1Y0Nod2lraXppSXVMMndYTXRDenJ0Nm1wcVpNOGNLZUJLZFJjV3NXWWRzQU5GdHdBbE52dDlqWFliSjk0Z29JV1hoVVRjNnlGcWk1dFRGbVprMVdyMXdKdzdhUnJXcmcySWlJaUZ4WUZUaEZwVnNhWUNtQXhzSGpUL3YxaC9vV0ZpY0MxR0RPWm1yUGNHaE1BVE1TeUp0ckt5dDdZYXJmdk04WnNOTEFSMkJRWEY3ZlRHS1B4WE5Ka3E5Y21jL3AwS1lNSHh2Q0RIdDFidWpvaUlpSVhGQVZPRVRsdmh2YnRXd1I4Qkh4a1daYXhwNlVOTVc3M0ZDb0RhQ3huSmpJenhwakxnTXNzdUFQQW5wSlN2RFVsWlF1d3lWald4cENRa0kweE1UR09GcmtSK1Y2eExBdkxzckRaZkU5TFVOMmRkc3FreFBOWkxSRVJFVUdCVTBSYVNOVXlLVnVxdGxrN2R1eUlMaXN2bjJJOG5pa1lNd0VJclhOOEIyQThNQjVqS0Mwcnc1NlNjaGpMMmdYc3htYmJiWU5kd082NHVMamM4MzAvTFMxdCswNldyMXJEbm4zN0tTZ29KTURmbitqb0xneUpqMlhxdFltRWg0VTFXRFoxV3hwSlMxZXdkLzhCU2t2TDZOeXBJMWVQR01iMEc2Znh4RFBQazc1ckQ5T21UdWF1Mi82alh0bXZEeDloL3NMUDJMNGpuWUxDUWpxRWRpRDJ5b0hjY3ZOMFZxeGF6YjgvV2tEdlhqMlovZnpUOWNxNlhPVWtMVjNPbCtzMmN2aklVUUI2ZE8vR3FKSERtRExwR2dJQ0Ftb2RYM08yM3RmLy9BTHpGeTVtNmZLVjVKN000K2JwTi9Dem0zNWMvN25zU0NmbjY4TjA2ZHlKaFBqWVd1L2ROT051bkU0bk14OStrQ3NIRFdUTzNJL1pZaytsc0tpWWJsMmptWHB0SXRlTUh3dUF3NUhQM0k4WFlrL2RSa0ZoSVJFUkVZd1llaFUvKyttUENRbHVmTzZyRFp1MmtMUjBCWmxaaHlndmQ5TzlXMWZHakJyQjFNbUorUHY3L20rNHFjOEdZUHVPZEZhdlhjZnV2ZnZJY3pqd2VDeWl1M1JtK05DcitNa04xeEVjWEhzQzZicXpINmZ2MnNQOGhaK3hiMzhHWlU0blAralJqU21URXBrd2JuU2o5eWNpSXRJWUJVNFIrVjRZT0hEZ2NlQ2RxbzF0MjdZTnFhaW9HRzRaTTh4WTFqQ011ZGhIc1I0WTA0UEtycmplOVJQc0tTbjVXRlk2eHV5MllMY05kbG1XZFNRb0tPaEUxWFhhRExmYnpTdHZ2TTNhNVBVQStQbjVFUkVlVG1sWktWbUhzc2s2bE0yeWxWL3crOTgrd21YOSt0UXIvODY3LzJKUjBsSUFiRFpEWkVRa0JRV0Z6SnUva1BSZHU2bW9hTGdYOC9xTm01bjl5aHU0M1JVQVJFU0VVK0dwNElzMXlhU2twcEVRZjJXRFpmTWNEcDU0K2dXeWM3NEdJQ29xa2dwM0JRY3pzemlZbWNXbXpYYWVuUFVvUVVHK1Z0bUJ1Ujh2NE1ONW54QVZGVWxrUkVTRDExbThaQmtBa3hJbllMUDVYZ21zb0tDUVgvLzI5emp5OHdrTkRhVzh2Snpzbks5NS9hMTNjRGdLR0gzMWNCNTcvQ255Q3dxSWlvekE0L0Z3OG1RZW55NWV3c0hNTEo3NncvOWdqTzl6Ly8yOUQvaDA4UklDQWdJSUQrdUEwMWxJMXFGczNuMC9tNjMyVko3NC9hTUVCdFlPajJmemJOWW1yMmYySzI4Q0VCUVVST2RPblNncUx1YndrYU44OU1tbnBPMUk1OWtuSDhmZjM4OW5QVmQrc1piWDN2b2JnWUdCQkFjRlVWNWVUbVpXTnErKytUWUZoVVg4NUlhcERUNWpFUkdSeGlod2lzajNVbXhzN0ZaZ0svQXl3SmIwOUs1K1pXWERMY3NhYnNGUVk4eUlSb3BIWXN4SVlLUUJMQUJqY0xwYzJGTlNBRTVnV2NlQll4aHpBc3M2YmhsejNGaldjY3ZQNzRpZlpaVllsblhLRXhCUUVtek1LWnZOZGlvbUpxYWtlZS80N1B6bG5mZFltN3dlUHo4L2JyL2xwMXd6Y1p5M3hXM3Z2Z084L3BkM09KU2R3OVBQLzRsWC8vUWNFUkhoM3JMTFZuemhEWnRUci8wUk4vL2tCa0pEMitQeGVGaS9jUXV2LytVZFNrdDlMeUZ5S0R1SDJhKzhpZHRkd2VDQk1kei84enZwM3EwckFQc1BIT1RQcjczRnF0VmYraXpyZHJ0NStyblpaT2Q4VGU5ZVBYbjRvZnU1K0tJZkFMQjc3ejVlbVAwcWUvYnQ1LzBQUCtLZU8yYlVLMTljVXNLaXBLVTg5dDhQTS9TcUJBQk9uVDVkNzdnVHVTZlphdDlHWUdBQUU4ZVBhZkFaZnZEdmo0bUxIY1NEOTkxRCsvYnRjRGp5K2VOTHI3RnJ6MTQrWHJDSWpadTMwcjU5TzU3NTM5L1JvM3MzWEs1eS92SFBEL2g4MlVwMnBPOW1XOW9PNHE0Y1ZPKzhXMU8yVVZKeWlvZnV2NGV4bzBmaTcrOVBXWm1UK1FzWE1XLytwNlR2M3N1Y3VSOXp4NjAvKzg3UHh1bHlNWGpRQUtiZmNCMzlyN2dNUDcvS1lMbm15L1c4OU9xYjdOdC9nT1QxR3hrN2VtUzllanJ5QzNqN0gvL2t2bnZ1WU9LNE1majcrM0gwMkhHZS9lT2ZPWlNkdzRmejVwTTRjU3dkUWtQcmxSVVJFZmttV29kVFJGcUZxMkppanNYSHgzK1NrSkF3YzBoQ3dzaUUrSGhqK2Z0ZmJoa3pEV01lQmQ3RnNqWURCZC9pZEYwd1ppREdUQVJ1d1poZkczZ2VZOTQxSHM5eWoyVnRzQ0RObEpkbk9GMnVZNlZsWmNYMmxCUnJxOTErZXN2V3JjYzJiZDY4UDNuZE92dktWYXRXTmU5ZE55N3JVRGJMVjY0RzRJSDc3bUxhMU1tMXVuZGUxcThQVDgxNmpORFE5aFFWRmZQcDRpWGU5OXp1Q3ViTW13L0FoSEdqdWVlT0dZU0d0Z2ZBWnJOeDlZaWh6UHpWZ3cxZWU4N2MrYmpkYmk3NlFROGVmMnltTjJ3QzlPM1RpNmRtUFVaSWlPL2xSMWFzV3NQQnpDd2lJc0w1dys5KzR3MVVBRmRjMW8rZjMza3JVQm1JWFM1WHZmSkZSY1ZNdW1hQ04yd0N0Ry9YcnQ1eG55OWRnV1Zaakw1NlJLTmhLYVJkQ0E4LzlBdmF0Njg4UjFSVUpMOTg4RjZNTVpTWGwzTW9PNGYvL3ErSDZORzlHd0NCZ1FIOC9LN2I2QmdWQlZSMlovYkY0Y2pua1Y4OXdNVHhZN3hkWjRPRGc3amw1dW1NR1BaREFKWXNYNG5UNmZ6T3oyYkUwQi95NU9PUE1uQkFmMi9ZQkJnemFnU0RCOFlBc0MxdGg4OTZscGFXY3YzVXlVeTZacnkzQmJSYjEyZ2V1djl1b0RJRU4zU1BJaUlpMzBTQlUwUmFyU0dEQis4ZEVoZTNLQ0V1N3ZtRStQZzdFeElTaGliRXgwZDZnb083Mll3Wmd6Ry9BRjYyWUlsbFdUdUI3elMyMHhnVFF1WE11ajJOTWYzOS9meml6OFY5bkswdjEyMEVJTHBMWjhhUEdlWHptUER3TU1hTnZocUF6VnRUdlB2VGQrK2hvS0J5MmRPYmZueTl6N0lKOFZjUzNhVnp2ZjB1bDR1dEtkc0F1UDY2eVQ3SEUwWkZSVEppNkZVK3o3djZ5M1VBVEJnNzJ1ZlkwdGlxMWtLWHk4V0JnNWsrenpFcGNZTFAvVFhydU9LTE5RQmMrNlBHbDBJWk8ycGt2VzZ0M2JwRzA3RmpaYUFjT0tBL1BTK3AzYVBiWnJQUnIyOHZBSEpQNXZrODd5VVhYMVFyRk5kMDQvVlRnTW9sVy9abkhQVHVQOXRuVXgyVzYzSTZuZDVnN0hBMFBNZlc5Vk1uMTl2WHIyOGZPblNvRE9ySGpsOXd3NkpGUk9RY1VaZGFFV2x6cXRid1BBYXM5ZlgrbHZUMHJ2NU9aM1JGWlhqc1pqeWVhSXlKdGlEYVFCY3NLOEtDOWtCN1kwd29sdFcrYXMzUTc1V016Q3dBWXZwZjN1QVlRb0IrZlhzRGNQaklVVHdlRHphYmpZeXFzTkl4S3NwbnFLeldxV01VeDAvVURodFoyVGxVVkZTTzI0eTU0dklHeTFZSHRucjFycnAyOHZxTmJFdmI3dk1ZWXd5V1paR2ZYMWp2dlpEZ1lEbzFjTzVxYTVNM1VGSnlpdjZYWDhhbFBYME4vejJqWnV0c1RWR1JrWnc4bWNkRkRTeWxFbHJWYXVwME9YMiszL3ZTbmcxZXMrWTVUNTQ4RXdTL3k3TXBMQ3hpdzZZdDdEdVF3WkVqeHpoMjRvVDNqd3FBZDZ4dFhSMmpvaHBzamU0WUZVVnhjUWxPWjFtRDl5SWlJdElZQlU0UnVlRFVDS1JOa3BhVzFqNDNOemUwMU9NSks4bkxDM2M2bmVHalI0OWUyUXhWL0ZaS1NrNEIwS0ZEaDBhUHE5bmR0S3pNU2J0MklSUVhWdzVKRFE5dmVQWmFBSHdFMmVxeUFCR05sUGVWZ2N2S25ON2djL3hFYnIwd1cxZDVlWG05ZlRYSG9UWWthZWx5QUtaTWJyeDFFeUFvS05EbmZyK3FaVllhbXJqSXV3eUw1ZnU4QVlIMVczN1BYRE1JUHo4L0tpb3FjRmU0Z2UvMmJGYXNXc05mLy80ZUxsZmx2cTdSWGVoNXljVkVEK2xNVHM1aGR1M1oyK0I1NnM1ZVcxTmdWZXUxMWNBOWlvaUlmQk1GVGhHUmIybnc0TUduZ0ZJZ0R3Z0FBbSsvL2ZZV3EwOUlWVkE0ZGVwVW84ZFZUNmhqczlrSUNRbXVlbDJaQm91S2lob3RXKzZxSC9ocXJuZFpXRlRjWU91WXkwZlp3TUJBYnd2ZHpJY2Y0dW9SUXh1OXZpOE5yYmRaTFgzM1hqS3pzb21LaW15d1MrdjVZRFdTMG9xTFM3eXR4R0ZWZnpBNDIyZXovOEJCWG52cmJ3Qk12M0VhMDZaT3FqVm05ZjA1Y3hzTm5DSWlJczFKWXpoRlJGcXBpeSsrQ0lEZGUvWTFldHorQTVWakJIdGQydFBiOWJaTDU4cHV0Q2Z6SExWYUxHc3FMeThuNSt2RDlmWjM2ZHpKK3pveks3dkI2eDdNT2xSdm44MW02TlkxdXZMOXFpN0I1MXBTOVZJbzE0eXZOWUhPK1phYmU3TEI5M2J1MnUxOTNidFhaZGZiczMwMnllc3J4L0wyNmQyTEdUK2JYbStDcEtQSDJ0UktRQ0lpMHNvb2NJcUl0RkpYRDY5c0FUdDg1S2gzSGM2NmlvcUsrV0pOTWtDdEpURUdWYzFjQ3ZEUmdrVSt5eTVlc3B6U3N2cGo5M3AwNzBhblRoMEIrSGpCSXA4dGVmc09aRFE0cyttUStGZ0FWcTMrc3NHd0M1V3pvelpWbnNQQnhzMTIvUDM5U0p3d3Jzbmx6NlcwSGVrY3lzNnB0OS9qOFRCLzRXY0FYTjZ2cjNkU0h6aTdaMU5ZMVVydGErS2dQSWVEMUs5OHowNHJJaUp5UGlod2lvaTBVbGRjM28vaFZUUEJ2dkxHMjN5V3RKU3lzak1UMk93N2tNR3NwNTZsdUtTRVhqMHZJWEhDV085NzNicEdlOHQrbHJTRWhaOTk3dTBDNjNRNldiQW9pZmZuekd0dzl0TWJwMVhPc25vZzR5QXZ2ZnFXTi9SNFBCWmI3S2s4OWV5TERaYTk3dG9mRVJJU1FtRlJFYk9lZk5iYkFsdnRVSFlPcjcvMURrdFhmTkhrWjdKazJTbzhIZzhqaGczOTV2R3B6Y3pqOGZDL3oveVI3VHZTdmZ0TzVqbDQ3c1dYMlgvZ0lNWVlicjNscGxwbHp1YlpWQy9Yc21QbnJsb3pFUi9LenVHcFoxLzBkdDBWRVJGcENSckRLU0xTaXYzeXdYc3BjenBKM1piRzM5NzlGLzk0LzBNaUl5TW9QVjNxSGJ2WnErY2wvUDZ4UitvdFgvS0xuOS9KMTRlUGtKM3pOZi80NXh3KytQZEhoSVdGVVZCUWlOdnQ1dGIvdUluVXI3YVR2bXNQZGVmL21adzRnZDE3OXBHOGZpTnJrOWVUdkg0RFVaR1JuRHBkU21scEtmR3hnK25kcXlmejVuK0txVk82VTZlTy9PYlgvOGx6TDc3TXdheER6SHhzRmgwNmhCTFdvUU9GUlVYZXlaQitjZStkVFhvV2JyZmJ1eTdwdDVrc3FMbU5Ham1jekt4RFBQN2tzNFNHdGljd01CQ0hJOS83L3IxMzM4NkEvbGZVS25NMnp5Wnh3amlTbHE2Z29LQ1EvM3ZoSlNJaXdyRThGb1ZGUmZUcGRTbVRFaWZ3NldlZm41K2JGaEVScVVPQlUwU2tGUXNKRG1iV1l6Tlp2M0V6cTlZa2s1R1JTWDUrQWUxQ1FoZ1ljd1VqUnd4bHd0Z3grUHZYSDhzWUZ0YUJGLzd2Q1JaOG1zUzZEWnM0ZmlLWHNySXlZdnBmenJRcGs0aVBIY3ptcmFsQS9abE1qVEU4OHFzSHVITHdBSmF0V00yaDdCeEtUcDJpUi9kdWpCOHppa21KRS9uWGgvTUFDUEl4QzJyY2xZTjRiZlp6TEZpVXhMYTBIWnpNYzFCYVdrWmtSRGlEQnNRd1p0UUlmamlrYWN1Y0pxL2ZSR0ZSRVgzNzlLSmZuOTVOS3RzY1FrS0NlZUdaSi9odzNudzJiTjVLZm40QjRlRmhET2gvT1RkT20wS2YzcjE4bG12cXN3a1BEK09sRjU3aHc3bnpTZHV4a3p4SFBsRlJrZng0M0ZSKytwUHIrZWdUMzEybVJVUkV6b2VHRjI0VEVSRmZiRlZiQUJCb1dWWkJDOWVuV2QxMTN5L0pjemk0NzU0N21KdzRvVWxsWjcveUptdVQxek5pMkZYODV0ZS9iS1lhbnZISW83TTRrSEdRaHgrNnY5WjRWV2s5akRFUmdBc29CenhWbTRpSXRHSWF3eWtpSWo0ZFBuS1VQSWNEZ0Q2OUwyMVNXWS9Idzg3MDNWVmxmYmZrblV2NzloL2dRTVpCd3NQQ0dEbjhoODErUFJFUkVmbDIxS1ZXUk9RQzVYWlgrT3hxQzVWclNMNC9aeTRBWGFPNzBLZFg3ZERZV0ZtQXBDWEx5WE00TU1aNEp5ZHFUcVdsWmR3OC9RWjZYZHF6M2xoVkVSRVJhVGtLbkNJaUY2aS8vdjA5Yk1Zd2J1d28rdlM2Rkp1dHN0TkxabFkyYytaK3pCWjc1ZmpOMjI2NUdadXQ5Z2lNTDlkdFlQM0d6VXk2WmdLREJ2WW5NREFRcUZ5R1kvSG55MW13S0Ftb1hBdXphM1NYWnIrWHdZTUdNSGpRZ0dhL2pvaUlpRFNOQXFlSXlBV3EzRlhPRjJ1VFdiSjhGWUdCQVlTR2huTDY5R252MGlvMm0rSE8yMjVoeExENkxaU1daV0ZQL1FwNzZsZlliRGJDdzhKd3U5MFVsNXhaTzNMVXlPSGNkZnN0NSsxK1JFUkU1UHRIa3dhSmlEUk5tNWswNk9peDQ2ejVjaDJwMjdaek1pK1B3cUppZ29JQzZkeXBFd05qcm1EeWp5WjYxM2lzNjlTcDA2eGR0NEZObTdkeTlOaHg4Z3NLc2Rsc1JFYUVjMW0vdmt3WU80cEJBMlBPOHgxSmE2ZEpnMFJFMmg0RlRoR1JwbWt6Z1ZQayswYUJVMFNrN2RFc3RTSWlJaUlpSXRJc0ZEaEZSRVJFUkVTa1dTaHdpb2lJaUlpSVNMTlE0QlFSRVJFUkVaRm1vY0FwSXRJMFZxMS9XTmFKbHFxSVNGdmk0N05rK1R4UVJFUmFGUVZPRVpHell3R1d5K1hhMmRJVkVXa0xxajVMRmdxYUlpSnRpZ0tuaU1qWnMwcExTeFU0UmM2QnFzK1N3cWFJU0J1andDa2kwblRWclREVzVzMmJQN0FzeTlYU0ZSSnA1VndiTm14NG54cWZyUmF1ajRpSW5DT21wU3NnSXRMS21Lck5Ed2dBQW5OemMzL1hxVk9ubVMxYkxaSFdLemMzOStrdVhicjhDWEFCNVVBRkNwNGlJbTJDV2poRlJKckdxdkhUQTFUTW1ERmpkbmw1ZVVZTDFrbWsxWEs1WER1SERSdjJLcFVoMDBQdHo1aUlpTFJ5Q3B3aUlrMVgzZkxpQVNxV0xWdFd1bjM3ZHJWd2lqUmR4YnAxNjM2VmtaSGhvbmJnVk5nVUVXa2pGRGhGUk01T2RlRDBBTzZFaElTMWNYRnhQWEp6YzZ0YmFrU2tZUlc1dWJtdng4WEZYVHgrL1BodGdKc3pueWVGVFJHUk5rUmpPRVZFems3TnNaeCtnSC8xdG1qUm9waTR1TGp4WVdGaDhlM2F0WXZ6OC9QcjJwSVZGZmsrcUtpb09IYjY5T25Vb3FLaTFOVFUxSlhYWFhkZE9wVkJzM3FyUUdNM1JVVGFIQVZPRVpHelo2anNLV0xqVFBDc3VkazRFMHoxKzFZdVpEVm5uL1Z3Smx6VzNOVENLU0xTQnZtM2RBVkVSRnF4NmkvUDFhOXJkck90b0hiZ3JLYmdLUmNTcTg3cnVwK1I2cC9WK3hVMlJVVGFHSDN4RVJINTdtcTJZbGEzZUpvYVAwRy9iK1hDVm5kMjU1ckJVMnR2aW9pMFlmb0NKQ0p5YnRRTWxuVzN1c2VJWEVoOHRYTFdEWmtLbXlJaWJaUysvSWlJbkZ1K0FxWisxNHI0RHBjS21pSWliWnkrQkltSU5DLzluaFU1UXdGVF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WZML1EwUUFBQUF4SlJFRlVSRVJFUkZyQS93TUk1TFQ5aUFMaEt3QUFBQUJKUlU1RXJrSmdnZz09IiwKCSJUaGVtZSIgOiAiIiwKCSJUeXBlIiA6ICJtaW5kIiwKCSJWZXJzaW9uIiA6ICIiCn0K"/>
    </extobj>
  </extobjs>
</s:customData>
</file>

<file path=customXml/item10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1 B C C 2 C 2 8 - 8 7 1 D - 4 8 C B - 8 B E 0 - 2 8 6 7 F 7 8 0 3 A D B - 1 " > < e x t o b j d a t a   t y p e = " 1 B C C 2 C 2 8 - 8 7 1 D - 4 8 C B - 8 B E 0 - 2 8 6 7 F 7 8 0 3 A D B "   d a t a = " e w o J I k Z p b G V D b 2 5 0 Z W 5 0 I i A 6 I C J V R X N E Q k J R Q U F B Q U l B T S t B M 1 Z p a H B a b z Z y d 0 V B Q U R R R U F B Q U 1 B Q U F B W k c 5 a m R X M W x i b l F 1 Z U c x c 2 Z W T m h i O W 9 3 R V A w K 3 F m O G h 5 d m V B Q 1 N R a 0 5 M U 3 F p c 2 9 t Y l N z U 2 R Q M T h U U T V 5 S m J F a j Q 3 U k Y x Z j c 3 S E J k Y U 1 H R 0 p G R G 4 z M 3 Q w N z M 3 T 1 Q 2 N 2 V 5 Y 0 Y 1 U W J r a n d z Z H Z y T U 5 k Q m 5 v c U 0 r R 3 J z U G l 6 d X Z N a T l 2 c n I 0 b G t 4 R V d w Z k l s Z l B u a z h z N l V h Z m 5 P a G 8 1 a k R F V G 1 k Y V V q Z D M z W H N i Z 0 t m Q U R M M G 9 C d k V I c 0 Q 3 d z R C Z l R Z Y 0 p p R k 1 m a U F m d m p Y M W Z V Z C 9 T U X p L U 3 F V a W 5 D e m k 1 a m 9 U Y T N F V D l p S 1 d t d H J C Y m Q 3 Q 0 M 2 b 3 h J S T R Q b E t t Y 2 9 N e n h v N H B 0 M U F V T 3 Z s c 2 l Y a 3 V Y c W R T M U 5 W d k t M R U Z u M V R V U l A z a j Z F M n E 2 Q V Y v O E F 6 Z k d 0 V F N u S 2 N T a 1 g 4 M U Z m V E R O c 0 o z c E Z W d W V v c E R x O E t z Q U x V V X N t e k F W K 0 x I N E M v d H o z T D d Y O H F 0 U k Z D W T d a e j V t S X p 4 N j V R b F p B T X Z T N V F 0 S 2 9 S b j B K M 0 F S S C 9 N Z U p q M m x v V 2 V I e n U 5 W U R R S V J u N 1 F X c T A x S V J 5 e G N O U z N l c H Z C Q 2 p j T n M 5 S U x x e F p V d X B 4 b F Z 0 S T l P V C 9 K R k x o U z k 1 W F N J e m p N Z n h S e V B Z R 3 R 5 Y i 9 j d i t 5 U z J T c l B R a T R v W F R l O H Z v V V I v O E p z O H h W S X R k K 2 1 o Z D B S c D A x K 0 J q U 0 p 6 W W s y O D R r a S t 5 U i 9 K T z h K d 1 R D M E N R K 2 M x T 0 Z O c 0 J 6 T G d h L 1 F k S D R z b m 5 S U D U 2 U j N M O W Z 6 S E Z F M X J L U z d 2 L y 8 2 N X g 5 U V N 3 T U V G Q U F B Q U F n Q U 9 Y M 2 R X T n V 1 Z W d u b 0 R 3 Q U F O Q k l B Q U F n Q U F B Q n R i U z V p Y T J s M 2 F U V 1 h o W G J 5 R E 5 k d G N a Y 0 N M Z T R S Z 2 h N Q 0 l Z R k F D T z R s T 0 J T c F F n c 3 R V c U g 2 d k w z M X Y 5 O D Q 0 O X p D S E h 1 d k 5 k Z V Z D Z l o 3 N 0 1 4 N T F y S D V 1 R i t m b E N Q d l V R M 2 l k N W F 5 Z W N J S F F X M m 1 V S z M 0 W U Z Y Q U g y Y 2 J 6 U G Z h e G V V U m g 2 T 2 t C a 2 Z X M G Z 1 N z h p b 2 R r Y X Z F M F g 4 N E Z u U 3 o v a E d E R T Z 2 N F B q M G Z a S T Z O U V Z s c E 9 4 W W 1 U M D d p V E 1 M Q m N Y O S t j S n B P V j U 5 c U V 3 a 2 x C Q 3 p Q b G Y 1 Y W 8 r R j V a V 0 9 U T 0 Z m W j N o R k l o a 1 B Y e W E r b 2 V i a l F l a H V i M G J p W l F v Z l N W N 2 h 3 a F N t T n Z s T G t Q V m N Y T 0 1 H c E Z W U m N O Z W x P T E J z V U J F L 0 5 J c 2 k 0 M z k z U U 1 K R G x 1 b F Q 3 a D N y W V h 2 R E x B Z 2 5 O W T V j b 2 0 x T 0 d r U m 5 q Y X B y V D I x a E s 3 N W l l V 2 t Z V k l q b U N l T G F F S 0 d z N m l Z d j B p L 0 h C S D M y V E Z M Q V p K M z N B Y X l t N D Z X c D E x M j N L a 0 d F c j d M b U V Z Z 1 Z B Z m t a O F d p U m x w Y W R Q M U p p K 2 t 5 Z U J V V W p M K 2 h x N l k 1 V 0 5 t R D h P e l N l Y j J F M E 4 1 d j V W W D I r d m Y r N G J 1 a z l t a z d V b T F n O U h t R H J h N V F C Y 3 J C V F V t S H Q v S F Z 0 T k J I N T Z E W G F 1 T H V J M X Z t R H d C L 1 J 4 M E x W V E J y T G F 5 R F d s U W V w V U p E N X N O N C t L c l l m M W g 2 R m l v W U Q 0 V T h 5 Q X l J Y W d s R H p J R D Z X W V R q R 3 Z a S D M 2 W T J w L z B N R 3 p w Y 3 h 6 d n k 1 Z k V a U V V R Z m F 2 V 0 N T c j J E b E d 2 Y z c 4 Q k V V b k Y 3 U F l z Z G F K Q 2 Z W Y T k y U l h y d k J W N m t u Y l g 0 a D l l L 0 V R T H p 4 K 2 J C K z h l a k h a W H p G d k 1 o O D E w d k V m S 3 N 1 Y m F v a l N n c U V D Z 0 g x S F V Y M m 9 K d 0 R H M V h y N 1 d V U z F m Q 0 t 4 M 2 l C Q X l M Z G N 3 K z R P U m Q 1 Z l A r Z U J V a W V H T m J o K 0 t 5 L 0 R G d l o z d k t F e U 5 O M n l Y N i t B M F E 5 T 3 d t R 2 Y z N k o w R T R V N m w 4 O T h 6 b m J 2 b W F C K 1 R H b l J p Z E F T c W F N a 1 p p Y j B L T n F 5 c 0 p Q Z D g 3 K 0 l 2 Y l V j M j N K b 2 l k T T Z K b X B 4 d U V F N U R V Y k F v M j c x b W o z a 0 Z I M j N R N E V 3 O G Z 0 N W x U Z T Z C b z N 6 U H Z 0 b 1 Y 1 c 2 p Q b j N z e V d X e U V C Q j Z 0 V D h o U l B G V W 1 p a U 0 v Z G V E T j V W Y m J 4 V z R Q c z g z V 2 Q 1 Y 3 F h Q z h t K 2 p o b H F i Q V V F a G p 0 L y 9 4 d i s 0 b 2 Z I Z 2 d C O T h F e G 1 t W V B 3 M m N q U n l E M n J v c m c 1 Q m d N Q k 1 J S k h P S H p a R 2 p U b U p a U 3 o 4 M 1 p w c 0 N 6 T 2 x 5 Z W c x R H p J b W t j O H p H N 1 N I W k h Q T n g 0 V m V a Y X Z 2 W G Z h V T Z G d i t Q L y 9 M L z N m O E J q N k Z o T m 5 4 e D B j M m R v b m d u M F l l T U N L O W 5 W Z X J p c 2 N k c z d h a X d G a V p U e W Y 3 a m Z O U 3 l B W U N p L 1 Z O L z F v Q W t G e U 5 k a l p u L 1 Z 6 T U M r V T V u T U M 2 e X F 5 U C 9 z S S 9 p U W h O d k I 5 b j J l V G J B R W 9 h Q 1 R 4 d 3 h S R j d P e V c v b E R r d U d a b W V 2 W H l q W S t l T i 9 M Z 0 E w e G x n R z M 5 L 2 N w T l R n U X A 1 U T d a L 0 9 i M E 1 q S W g y a 0 x G T E h U N m w 2 Z n p O M V V D a z d F d V A r N n Q 1 d n N G d E x H b X M 4 a l R I S 1 p z U E R X M 1 p o T l R G S 1 k r d G k 1 b n p 1 b 2 R 1 c V l 3 Q k U 4 O D U r e V p i b W d S c G Z U Q m 9 o T G Y z W U x 1 T V o w V j h m d X F r O T N K d U p o T 3 h q Z i t M M E 8 2 U j R 3 N j B T a k 5 2 b 0 p Z Y m I r W F R z V E R y b 3 Q r N T Z I M X d p S l N S b G 4 5 V k 5 u a k 5 R S 2 Q 2 V 2 1 3 U 2 Y 1 N 0 5 4 Y T Z W b E R 6 b m p Y e m 9 L b k 5 K N D d l Z H l h b m d Q S n J w c C 9 H b X p h T z l F W m h x R 1 F o W j U z R z l a W F I r M k Z v b H o 2 a G t I V E d 5 a l Z F S k R J T W h s d z Z m V m J L N X V B d 0 9 C d i 9 6 W m 5 3 Z E Z 2 U G I r Z T U 4 d D k z a 0 J q c k g 4 V 0 9 0 W T l h S 0 I 1 c G x G N F h w R E c w d C t S Y T R Y c W N I V V l Y Z E Q 4 Z l d Y Q T V o c 3 l u V z d n d C t O T 3 h s Y 0 R x S k J 1 W m x R e F V Y M S t V d k Z U b X F 0 Q 2 9 U K 3 N H d D c x T z Z x N F N R N W Y v e C 9 z U m Q y e k F r M 0 5 y M X h r N G k x N D V x Z m d E S m 1 P U G J M U 1 V w e m Y 1 Y U N D c G h G d n d E W k R r W j Z o R n F E d 0 E w N F R k b 2 J Z c D F 2 M j h S Y W g 4 T W k 4 W F Z o U l h G M D N O T D F N M U I 4 O G 0 y Z m J J O H R R R D V P L 3 Z H L 0 0 4 a U I y Y l E 0 R 0 h 5 d z h o O S t q T E l j O F B I e F l s a F J G T G d U Y 2 Z J U W F i V 3 h H d V F I M D B S Q U F i T U Z 0 a W l M b G F T U V B N M 2 F O R H B z W D B I N 0 l R e m 5 w Z n p W W H Y x U k 9 B N E x o W F F t c i 9 x N H F S d n B t Q U J O c F B 5 M 0 d R M D N v Q l U w S H o 5 c n N v R D B R d l R 3 O D N S Z k 5 F c F B l N D F h V V o r S m V l L 1 N T M V N H a F V R b F N r V E 1 p S V o z Z 3 J o Z U J H Q m E v d m N 2 N T A 0 W V h a Z G F l Y T d N e W h X Z m x L U H Z V V E J F b z J k S X l w Z l B z Y W t v R 1 l F O C t j d D Y y W j N 4 a H V S R T d 2 c G x Z a 0 F k Y 0 R h M 2 F k N n Z o V k l v S 2 F B N F d k T 3 d V Q 3 h H b 1 Y 0 V H g x Z V J S V 2 8 2 R l J 3 c m 5 Z V D B 6 T 0 d N U F J a c U x 3 S k 9 w M T J N e H c 2 V k t T U V B C R U Z V S E 5 C W j Y 5 T n R n Y W Z 3 U n h j c G Z U N H N V c D V Y S n M 4 Q W 1 F M T B P U D J G a F V F M 2 c 1 U 1 R E Z 3 d v c 2 9 V T G Z i T G p W d 2 s 5 O W Z Z a 3 p q c S s v M m V l c T h h W k 9 k U G E 1 N T d k b U R k T 3 l u b H p 0 V 0 J n S l M y Q y s r W V Y y S T Q r b E 1 i d k Z u b 2 F C Z S s z N U h k V T V 2 Q 2 h K L 2 o 4 L 1 k 0 U l d E W G h M S W t Q K 3 Z h N G 9 5 U k d 4 c m V I b U 0 v R W R v b E h 2 S E 8 w d U c y Z D V K Q k J L R 2 R V N 2 E z O H R 0 c G g w S 1 d Q N U I 0 N y t j b E V I W k V P c l h E a k w v O D d U c D R p N E t T Z G 1 U R W c 0 N D I 3 S 1 p W S k M r L 1 k 5 a U U 1 b W h j T W c r V j k x V 1 F N R 0 d q S W t j c 2 1 M d V V t b m 1 T Z W t C R z l 0 M X B S b l V 6 a m t 1 e F N k S m N u S F B t T X F E R l c x Q j V 6 a U t 2 b m p p T H J 6 b W Z O N X d K U 0 F J V G 5 M a m V m Y 2 9 F U X F X Z D Z T V 1 p R U E E 4 a V Z F S V N 6 e k s x Y W w 2 d m d 6 d 0 J k N 0 t Z L z h k N i t a b 1 p x W m Z V a 0 1 n Y T R T a m p n W k J y O T I 4 W E V a Z F k y U D B O R k M 5 e T Z D V W F R V 2 R E U W d m Q T h a d l B a N E 1 z N U l k M G 9 t M E 1 2 W E N X V E Z 3 S z N U Y k g 5 N W p O S j B t R m c 5 d l N m d V h F U n J 4 T V A 3 S z d Q Y z l S S W p 3 d 2 M 4 e E V E T j d N V W s 2 U j B v Y 0 Z 5 T z Y v b k Y 4 R T M 3 N j l s Q m Z t S 0 1 G M n F t W G V t V 1 F M Z H V B e F Z q N H l D a 0 d D a n V x b G 1 0 N T Z T N j R w b F U x Z z R j V 3 p 0 Z X Z p V k t R R X g 2 N k 0 x T U R L S n Y z M 2 V z V H c 3 d V p M a n l a T E d w c V N r Y 0 h B N E J M b G V U U z F l M E 5 a M C t p S 1 Z l Y W 9 O e G t v S 0 N T a k h u K 3 Z 0 U U F 6 b E s z V n J S Q V p Q T m t Y U n o w a j h 1 d E R V b E t D N 0 1 E S D l E Z E Q x S m V B O E 1 4 S X Y v a 2 R k M F l j Z z l y R 2 d h V D d k Z 0 p m Y 0 V L Y y s v Z X Z O N F Z H N l p Y N C t C M m w 3 V z M z Y 0 h F a T g v W m F 0 Z X h w M U V 0 e U c w d n N y b U N 4 W D J D Y 2 R t d 0 c y c T l j Z U 5 z e D Z E e F F a c m Z I R k V 4 R 2 1 Y S n V 5 Z E 9 L a F N S U 0 M w W H F U Q m V N e H A w Q m Y 1 V D l 5 T G E 0 a 1 N o O D V 2 R 0 Y v L 2 p 2 Q j V C Y V I z d y 9 I N E I 2 W m R P N D M y T F d K T F g 3 M 0 t H a T d o V E V Q c E Z l R 1 U r d T R o M T h V R y 8 4 Y X c 1 T E 5 r c 0 N 5 T m p M e k g 0 a j Y 1 W X E y R X h D b 1 R D b j F u a 1 l u b U F x a n M v S z h U a n V 5 a F B B S V h n T F N u b k p Z T 2 g x V U N l a k 5 k N n d Z R U l H S E I 3 c U M v M 3 h m e T k 1 b E 1 H W W l X T W 4 v e X V S S 2 h T Y 0 9 5 M 3 l 5 e i 8 v d 1 M 0 U 0 l v O U 1 P R G p M d m t D S 2 5 0 Z 3 p O U G M r a n F L U U R J a 3 h E d 1 h L b 3 F S N 3 B m T D l Y Z F B x d G h 4 T D Q x V U g 1 L 0 9 4 N V c 1 S 3 N i T m l o a j M w M 3 N z c U l p T V d v d T E 5 O E c w b 3 V F Q W 5 a c H V w N H d m e T N v R W 5 M c V N O a H J T M E 9 X c C t V M z A r c V V 2 V W d j O H Q 5 d T B m O X Q w Z z d Z Q k g z S E V s R 2 h s Q m J p T 2 R R Y T l l Z F l o M W N M R W Z s Y k 0 1 R 2 Z q N l Z Q L 2 c w R E o 3 V W 9 Y Y U V z d U h v M D F W M X Z M Y 3 p t S 2 V 1 U V p E R 2 t Q V z N k Y 0 F r N m Z 3 V U 1 n b V d K S j N S R H p 0 R G R 0 K 1 J C V T B r d m J E Q X F h Y X U 3 U T d 1 S T Z I T F B r N 1 J o V 0 V G O U R H b l V H U U p a b U N N N m w z b n p v N V d B e U 1 X N m V G b T J Q V X h B V 2 h 5 b E F j T W o r V z d w a T B U Q 2 F i b n Z 5 K z R t V z Z T V j B O d S 9 M Z V B q S H Z O M T Z M e m 9 r a n d m Z E 5 I c 3 A x S F k v M 2 t T M H g 2 R W N 0 N C t U Q l p x S D d y Z m w x b 0 N Q N k 9 D Y k 5 U S U x I b D F F c X F B Q 2 d 5 Z H V 3 V l h E V V J W Y 0 x O V W o 4 O V d N c T V H e X l 2 K 0 U 4 R j V h W W 8 3 N z J D V U x j Z H Z L M 0 d 2 M 3 B 0 Q m 0 3 N k V 6 Z H J 2 L z V q N X Q 1 V z E z W G h m R 0 R Q R z B 6 V 3 F s V k p W N F J C a E k 2 S D k z e k 5 i Y X J w Q V B q b T F W e F B j N i t Y N W N G a G 9 D a 1 Y w Z m I 3 T D g w O T B t U V R 1 L z I 2 T U k w d X E 1 S l J w N k N t a m 9 k S j R j N W Z 5 Z W M 1 T 0 5 3 c E 5 W c G p r T U 9 j d U l Z S 3 N l b 3 o 2 a T c 4 Q V V Y U k x N Q 2 F h R j B k V k Z m e F l x K 0 Z J L 0 x 1 b T Y r Q k l C Y 0 J I c k h u a W p D c D B V V 2 1 o V F F V a S t G N W Y 1 T H J O U l d o N U d K N m p M R V d j Y T R M R S 9 l O U t 6 d 1 F 1 N D I y V 2 V a U D N N a k p 1 d F l F a D h J a U p q W E p Y Z V o w c G J x R j F P T m l O U k d t N U h F c n Q 2 Z H V T b 0 F 1 c E V Z c F l 0 T E N M Y V p O U U V K d F J H R 2 J Z R 2 9 r a W d 0 S F h Y T T d p Q n J 2 V T N 0 L 2 l t a 0 Y r Q m V I W C 8 r b W 9 p V V E z W G U 0 b k 9 4 N E t I U k R s b 0 4 4 a U J 1 V 3 k w N 2 5 s M 2 N L M n k w V 3 R B Z E x C a G M 0 Y U t x R D d X U n p T c 0 1 m U j N x U X p P b W t k T l V R V 0 J H Y j N l W D N o Q m l 3 d W 5 J R W p 1 V 3 V z b z R N V 1 N u S 1 p D Z X B 6 V X p K W n k v T 2 I 2 N T Y z W m Z q K 2 Z r d m U 1 Z l B q S 1 p 2 T H Z I a U t P N T M r T W N D Z 0 U 2 M 2 R R b y 8 3 Z n R m b j J x M G h M b l A 5 V k R i d n h q S k E r O H h t N F Z s V V Z W S W t S M m N w N 1 N M b U 5 Y T j M 2 Y T Z m Y 3 N F V G 4 5 a k d 5 b V B y U H V H d F Z j Z E E v Q l l n L 2 J a W T B G T X d F M l N E K z R i b G Z l U F c 0 c E F P c k p y b j J Z R 3 l F N l d Y a G l D e E x r Z V p z U V J T V 3 d 2 M z d I a 2 9 o W T U 4 c G N H N 2 h L W k 5 k d j M 4 U U g 5 Y 0 t K K z N W W D M x b 0 R W b j N h b 1 p I b m I 3 W n Z I K 0 t l U k V J N n V R Q z I 3 R T J X Y 2 t h K z B 0 Q z R P a n k 4 Q 1 N l Y U h u a E k 0 K 0 5 O d C 8 x T W 5 B Q V d C S F k 2 b 3 E z N j Z 0 a 3 E x Y V h n b W I y S U 1 x U G l O Q m 9 Q b 2 Z H V E F l d 0 t W T 3 Y 1 S H d K M l F 6 N k 1 H Q U F x S G Z I N S 9 F a l d 1 Z z d R b k h J c m d x a m x h e G w 5 S 1 B a a G J K a j V h Y m V M S 3 d K c k 1 O U H c z K 2 V 0 d U h Z N 0 5 y a 3 I 5 K z F H Z n E 4 O T F 2 V V Z 3 V k Y y d T Q 1 S j N G c j N L Y m M r M 2 w 1 c V p X V H N u T W J R O H g w V G N P S k d J b F B B M 3 J s U j l Q V j Z Z b 2 9 r Q W 9 D O U I 3 M m l o W k p M e n J l N T F 6 e n d B T G p x a V F O c k d i a 2 0 2 V U p a S W d p Z T B W c T J 0 T S 9 L Y X J C L 0 t E Z W R u U 3 J Q b D A x Z G d K U H c 4 Y 0 x n T U U 0 V H V x d l A 3 b T d 1 a i t p T F F P e D B x c l Z L N k N 1 U 0 d I e k l V V T F X R 0 R m Y j d E b W Z j N 0 V s T H Z I L 3 l 2 S 2 d m Z X c 3 U l F 0 d 1 d t U 1 h W Q T Z 0 T D V J R V R a b V J G S X l N M E s 4 K 2 w 5 R k R t M 1 l J a m J r M W 8 5 W m 9 x Y z E 4 d 0 R J U l p Y e T c r Y j I 2 c 1 d D S V F K Y X Z s e m 1 E O S 9 0 Y k h k L 0 U 0 V k t J V H o w V 0 t E U l A 2 e m h 6 N X Z V b 1 F 1 U 3 l Q V 0 g w R E t l a n l F e X V 3 c G Z D b 2 I 5 U G k 3 c l Z V W H l V U W 8 y W l J B Q U 0 1 S E x y T n d B N D Q r Q m 1 n V F Z C L 2 t U Z U E 1 R k V V Q W R T T X N o T G x K c S 9 Y S k Z Z U k x z b D h U V H p I L 0 V p S n p j e G 5 j Q y 8 3 T 2 5 x d T h k Z k 9 S U 1 V m Y k h S W m 4 r Q i t H Y n V R d n d I b m J Y T G N I Y 0 N I d F V k b F p N a m N p T 1 A z R n J E c E M 3 T 3 I 4 T W R R K 1 c w M n M w U W N 1 c W s 3 b n Q r U z Z r R F o z L z V m N m 9 3 e n F I Z C t w e E x t U U F S S 3 g w O X g v R V l 6 c W 9 o O U R 3 M y t p W T F K V U N X d V A x O U V W Y n R 5 T 1 h x b 3 Y 3 S 3 N l b i 9 s L y t 2 L z M v L 2 1 2 N z I 3 N i 9 K V m V j U 2 V x Z F Z 2 e X J F b E M 2 O T E 2 Q 2 1 C N j d H M C t v U W x q b 0 1 v W W l N S F Q 0 d n Z 5 U l d l Z W l p T 1 F k U F R 0 T m 5 6 S 1 k 5 a G 9 U a n Y 2 Y j k v W G 5 B Z X I v V 3 N I R W N J R 0 w r Z H N 1 c 1 R v U n N R Y W p a Y X l i d 2 l a M 3 Z U L 2 N k R V F E N 3 F S e G 5 Y b y t R S D R r S E 5 P c G x 6 O D k x N k Z 6 U W 5 k e W 1 R R 0 J 0 K z I y O F l 2 S m 5 Q S 3 N T Z H B E U 3 U 1 O U t F a G Q x V k l x V V F 0 U S t Q R F p F Q V Z J a m h V S T h 3 V X d i d X k x S i t k T l R X U 0 0 0 c k c y a X R t U 0 p 5 T k E y c n Q 0 W G d q e l Z E V 1 B 4 b n h J b X N k W H Z K S S t S V X h R S U l I R 0 w 4 O C 8 1 M D R 3 W k 5 m d G d I c D B 2 c 1 R i Q z E z Y U p l Y 1 Q 3 c 3 p m W n l x c k l O Q y t r c W M x M 1 R r Z F g w T T F w U T F O a U Z L Z F J p d W 0 0 a D N X Q k R v e l B y S i s v W l p F M U R 0 a E 5 3 T E R j U U N i e V N x K 0 t r W E Z P N 0 1 T b 0 5 Z U m M y N G Q 5 S 2 h o c m 1 M V W 9 z N l B T S U g 0 R 0 t I T m 4 4 O V N 4 K 0 Z Z a T V R Q U Y r Q U p Q b W Z R b W N W M j R N N X g 0 K 2 h a d l U y Z j N W U j F j e F Q r d z B N R 3 h n Q U 5 O O G N D M F J n R E p S d 0 p v S 3 V 0 O T c r V m V G V j N P K 0 Z D L 2 1 Y S m Z s b 3 I z L 0 1 V S l l 1 V 3 B n d n F K b U U 5 a j k 3 c z B N W n Z N a V h q S 3 l j b W 5 J T z d 1 Q T Z Y N X J m N V E z R E Z r c l c 1 W D N q Q 3 M r Y U 5 l V E V n R k Z S U 0 J 1 S n V o M 2 x 3 W U M r R D N a e k w 2 e i 8 5 W k 5 o Q 2 l V M G 4 v e V N p M 1 R J M 2 N Q T z N m L 1 o 5 O E x C c 0 N H c U N J M W 1 5 d U 1 a Z z E 5 Z S s 5 U 3 l G V G 1 B Q n B X N l I 4 Z T l 5 T X R H c U l j Q k d n W k t n N H l H Z G F W b U t m Z k l Y V H N n Y l Y x N j N k V l d E c X d O S n B 5 a 2 E 2 c X A y c U J V b D Z a T U F w V i 9 F M 1 N s Z V J D T 0 p X a G l G U U V R a E R z e k J a c m V R a U F q Q V V B U D J J a 2 x I Q 1 I z b 3 Y r a j l R U 3 d N R U Z B Q U F B Q W d B e j R E Z F d C N E s y T k 8 r Q l F B Q U N R O E F B Q T h B Q U F C d G J Y Q m h a M l V 2 Y 0 d G b l p T N W l h V z Z O b G 0 x c 1 U y V V V 4 O C 9 w T 2 1 o e F d U Q U 1 Z d U x R a 1 N 4 b U t r b 0 1 J W k l J a 1 p k a U F J b U 1 P U W d L S H l U U T B t M 0 F s Z z d Z Q U F Q Z F N 0 d m J k Z T I 2 c m 5 X a j Y x N j Z i b V B z c F J 2 Q n d X U 1 d F b z J L Q 2 N I R j Z D Z G p v a 2 5 2 Y l p 1 U W 9 E R k V v b j d 3 Z V c 3 d m x i W T g 5 d k x 0 S n Y v Y z N 6 b l A v N X p u U E F m a l g 5 c z Z V T F d p U l B O M k t q U 2 I 2 a H Q 2 N 1 E z W W p G c 2 N j U H Z 1 V m d l Q V V j Z V J y M j B j K 2 R x K 1 l j Z U d u Z m h 1 O V M 3 V m U w V z d x e X N y O T F S W G J U d G l P d F F F M W J n U D k r T U h l T U F H T U h 6 U U R 2 R H l p Y T E 0 V k Z X d U x q Q 0 F S b C t F e T F T c k x 3 Q 0 F q a X U 1 R n l h a z I y c 0 J h N m h h d z F K b k t n S H J x S H F N c F E 0 Z U I y e V V 5 Q W F x N n J n d j l y N j R 6 U T Z l U H d H Y m 5 o U T R X R j h B Z U V h S 1 p w U U V m d 1 V W W G d j O H h 4 T E c x Z 0 Z l W U F u U G J R U n N R W m J D N l F B d E t H V m R t N l h V Q T F x W n l x U F R n S F p S c V d l Z F Z H T U J k S W l 5 a V N W d k N n S T Z a W m 5 E e k J Q d i 9 3 c l F 4 W m J 1 M 0 F Y c 1 l F d n J m d 0 R z W k V 0 a l B 3 R j J p Z E t w N 0 Z U d V g z M U k 1 Q 0 R 4 e X k v T D N 2 U 2 Z q a G Q r W E N 0 V n B a c 2 x w Z X R 5 a V M y T k x R S H N G Y V Z t V n J 6 M k t z Q S t X U T d J Z n k 3 Z k t K V n V n Q z N S R W 9 Y W U V x M X J X S l R P c 2 V K T j F n R 0 9 p U E o 1 b H J 5 N k J m Q 3 l M Q S 9 M N E l j N 2 l a V D B B b D V o U y 9 z R G d C T n M 2 V T R J Y 0 V x V V d w Q V Y 4 Q W o 1 Z G Z v L 2 Z W T C t k O T B h b 2 k z O U Z 2 R H E v M m p t Q l V D O T Z u b T F 5 b 0 l G R n h F S 1 Z Z d n R x T E d o M W 9 x d 0 N H a 3 J j c W h H b F E z V m d 0 K 2 F D Z 1 Q 1 U 0 N B Z W R T V 3 V 6 Z k 5 j T j R r T 1 J j O F V M L 0 Z p Q U l k d 0 d D Z V J R e H Z X R 2 c z T F Z N c z F x O H B M e T B z Z m p 3 b E F n N n B V W G V B U U l 6 a F I w e V p I Y 0 V v U j J s R E 5 q N 2 J H b z M 1 a E t w d 0 l S U k p C c D l B O X d z Z k V J Q n E 5 O W 1 o U l l i S E t k S H F a c W 1 U e E N s a F Z W b H h X c k 9 N c V B 0 N U R 1 c W 5 z U H F D U n N 0 d n p z U k 9 o e W Z q O D l l V H N S Z U d t S j N t N V Z a a D F T d U F h Q W x Z M 2 5 6 M X Z 4 b X g y N l Q 2 U z k y O X J B R 3 N w M j V X U G 5 Z e E 9 z O W w x T k 9 s V 3 Z N a E N M O V F B b W x R c k 1 5 e H g 1 N k x k c U Q 2 b W I y e m t P N l B 4 K 1 d F U m F k Q T J G a F Z T M k t w a W R i R m F 4 e D N j W F V n Y 0 1 N Y 0 J U e X V p M G 5 i e W 5 F M 2 8 5 d 2 p t d n V T T m F R b l p s S W 0 w e i 9 Y L 1 R i S X J R O E J t a W 1 6 U G h 6 e m N j R X B r R 0 x W b m N 0 S m F U b 2 Z S U 3 N D e m l n e m V a d V d u Z W l U T X V X e E 1 S d 2 x O W l R Y Z 2 V V V k 1 J d H l T N k p V e E Z 4 Z 1 l l Q X Z R a k 1 x Y 2 F H Z G l Q a W h 4 V 3 B B Q i t t V U h Z S 3 N J Y 3 V V R j N Z d 2 x 4 d E t O V U t 1 M X N F Q m d B T k l h a X F C a 3 J G O X d q M G d n S 3 p P a m s w R H V I V z N U a m 5 4 d H V x Y k J W S D g 0 M F J 2 a G 8 z N n B Q K z B T N 1 h G c i 9 u T 0 F Q c W M r S U R l W j h q e D U y M T V z Z U 4 0 M W 1 Q Q 0 5 w U 1 o 2 M H A w b G t S M U l y M V V i d H F N Y l B m a k V y U 1 V q N l J 2 Q U 5 2 S H d u b n l I M z F x N W w 2 Q k Z L S W R h W j g 3 c H Y x d E 1 T Q j k 5 Q 2 l T T U l p b m R a e G t 3 V n c 3 c 0 F Z V n Q r a E p J e G 9 x d 2 R M Z G x 3 R H B Z c 0 x M d m d S e G V H U 2 E y W E F h c 2 t 3 V 0 R Y d 0 c 5 W W x F N j h 4 Y k Y z Q z E w W D g 4 d F J 4 Y 3 R S N E V Q U D h F Z V d v e E Y 2 V k k 0 N 2 g 4 U 2 w 2 U S 9 B S D F p b X A x N U R i U k h C Z j l N T W h a T n p v M k x X Q z l x L 2 V s T U Y 2 V X p k V l N 0 M z B 4 N F M z O E d F a 2 l S b D c 0 Z 3 d p Q 1 h r U 2 x C Z H V j Z 2 s x c 0 l j d U V 2 S U p r c k l 1 c 0 5 C a k t T c E J G M 3 p T O G p M K 1 V n N T N U R X o r M U Z R S j R 0 N n F j M z c 3 c 2 h G a W M 5 Z 3 V O e m J z S H R K W S t n N U d x d j Z H b 1 F C N 0 U v e T F V c 3 A w c 0 g y V 2 V E W X N w Z W h k d W R N Z 2 V F c 0 Z s K 0 5 R S 2 8 3 Y 3 Z K d D V t K y 8 4 W U t J R 0 d V Z V R N V 2 N o M F R F O U 9 D Z F V n S X V 2 a T J F U G 5 t W X h N U F B o K 1 E 4 U U 8 1 R G x j U m Z N V T d R T T Z o a U Q 5 N X V P S E l x Z U 1 O c n p i V m 1 Q U 0 5 4 a 0 9 t T 2 h r Y X l v R S t l c D k 2 L 0 N h U X h Z Q j Y z S l g z M 1 c r N W 5 u R F B w T G 9 q c W F F Z V l y Q X d N S k x 4 U H V t M V l S a 3 Q y Y n Z u S m J w R T Z Z R n N I Q l R 0 e T R m T 1 h G c V N s a W p m M W l 0 M G t K R m w 1 M k 1 X L 3 B h O F c 0 e U l k U n p G T V J 6 U H F 1 U H Z y O U J B S H N C U j B S a G Y z d H N o N 2 k 3 O D F H a j h z M E h a N j J I V V h z N n h S Z k 1 o Y l E w c m t G a F B p N H o w S j I v T V p p Q 3 Z z S k F j R 2 R u a l Q 0 M G N k c E h w b F l H Y 1 l D R 0 5 Z U 0 F i S F h Y W W 4 5 Z m h F Q m U v N V l 6 U E 9 4 U H p M c 2 5 Q S 2 V x b k t v S X p X V z Q r d T V J d X V H U y t S c 1 E 4 L 1 F w a l B 4 N k 4 w V V o y M j R r Q n F m R j J F V D J K M n V u Y 3 U 3 e V p u a j R H S k p n a X R h S G 1 4 R k c r e T h Y Z j l G V l g 3 O H J H W H M x d D N 5 M 1 V n W H N B L 3 d K U V N 3 T U V G Q U F B Q U F n Q X o 0 R G R X R z E 3 a V J 6 U E V 3 Q U F U a m t C Q U E w Q U F B Q n d Z V 2 R s T D N C a F o y V X V l R z F z N 1 Y x Y m t 4 d E Z s b j d m W D Z I U V B H N T B k Z D R 6 S z N 5 W m 9 M d n h E a E Y 0 d 2 t z M 0 R O N D N v W l p z a G J z b G h W b 0 5 l S j h Z V 0 E v R X N Q Y k N M Q T R U d H N l R F l X Q 0 p Z V E Z F V E 1 E T T R t M z h a M X J x N 3 F m O U M 1 d D E w Y T J x c 2 x T b F N r b F Z W c G 9 3 T H B X V W x 6 c V Y z M 2 R P b m 5 N e T g v d 3 Y z O T d m S z c x W j Z 4 d z B X c z B M W l d p Q m N x b l d y T F o y R z g x c k Y 4 c X Y 3 b H h h R S t W Z l h q e C 9 w W E t 0 V m 5 w c D Y w S V p B K 2 N Q Q l B K b k 9 6 Z m J 0 U X R s N T V 0 e T Z k Z V Z m W G w 5 O X Z p S H N 6 O S t 2 Z 2 J M c F g 5 c H R m W m x i Z V h T U H g 4 M n F q Y 3 V W d z V 1 T 0 o r O G V x N T B X d T J E a S t k L z A 5 a n R Y a S s 5 S n U 4 T G d z d n J G O C 8 v c X R h N G R y M 3 I z a U V F T 0 h j M l g z Y y s y U W h h d E Z 6 Y W N P d T d j c U h z Z l h Y V i t Z b 2 o 0 S D Z C U m w 5 c 1 Z 6 d X R 2 V D I z S U x B b 3 h B U 0 8 3 b D c x N 3 d K T W 9 Y d D d m Y X c v T D F k d X R n N j d z a H Z i N 1 V w V l B y M 3 p X K 3 h X K 1 Z y b 2 p 2 Z G I 1 N 0 5 3 Y T Y 5 V n U 2 M 0 9 D M 3 V O Y T A y M y s y N 1 Z n L 2 9 1 T m Z i M k x y V T Y r N V d 1 d k h 1 b D A y a D J 0 M n Z k d z N i c F V x U G J i V z F m c j l X N j d v U D l h b l Q 1 M n V o e W 8 x S z l j Y T N U T 2 1 6 d X V o O W R t Y 2 5 I a G Z L e F B Y S E p E e l l 2 b D E 1 d E 5 1 V G w v b j Y 1 O U h L d D N y M W M 2 V n h y T 0 c v V G V V d X Q 5 d m p I V j V 4 Q z R 6 Y z J X c k l i K z J O M 1 p D O T N y d G Y y d m R k T n B H U m Z x V F N h Y j d U Z W N q d n d Z c j B 1 b j l V U n R m L 0 t Y O X p 0 V k 4 0 c S s w V T J X M 3 V 0 a m l N Q k 5 x e k Z L K 0 R j a z F V T m J 1 N 1 U z d l p 1 a l Z y Y n Z s N X A x M F k v V z N k d l N z b T Z 0 N T J l U U l B S F E r N 3 k 1 Y z F X c y t u S z N H b T V V M m t l M U t X Q X g 0 W V V t Q n h Q W T R O S l l O d G l N S G 8 w T V V q O W d U W T J u d G J I N m 5 k N z Q 3 M 0 w 4 W U V O e W 9 H M y 9 I S 2 o 2 Z i 9 N d S 8 3 T n N D Z n V 3 N z N p d k 0 v Q m V D c j d 2 O S t z d E o z U D d u Z U R l M D Z s L 2 p O d n Q v W W F 1 N 0 l k V D h R a m F U c z F P T 1 Y r V W E r a l h k d X V W Y j J 4 N X h j Z V h Q c D l X U j k 3 Q U 5 s Q z d j M 2 E z b G F s V z V F U G R 0 a X V 1 U z h P Q W 4 v d 2 p y N z d w M X B y d j l i d E 5 H b 0 h 3 K 3 V i c G M y O T F r R n Q x M 3 Y w e T Y w M 2 F 6 d X R p K 2 R k K 1 J M S k l E Y X d n d 0 w y M F J v U z d x R H M 1 b U Z u c k p J M U F T M F J Y Y 2 N h Q k N U O G t s N X d 2 d 0 t X Q U p 5 d 0 V G Z H N 1 R S t H T G N R a E R K Y m N k R X R p a X p H R V F n V z M x Q z J 1 R D N 1 O F B o R E s 2 T k t W b F N 2 c j d l N 0 5 2 Z H F R R X p a c U V t U l h 1 c V h Y a D Z S M j F l T X c r Z D J M e l Y z d k c w N j U 1 V W h L Z n V X e j F O a D R M M T N h c T c z Z G N t d D F 1 N 0 5 6 W F k 3 Q 1 p 1 M 2 d Z T U E 2 Y n F 1 V H V L R n p 4 d z N I R n V i R l F 3 N U V B K 2 h R c 1 V 0 M z Z a S 2 h B N 2 1 G T U 9 P U n d 4 N F N D N k t 3 a E 5 Q R G h 6 Q 0 x o U 3 Z 5 O E N N Y k l V e X d T U G l z U V d S e F F V S U k 5 d k h E T E p 0 e k h J M m Y 2 Q 1 l Y Q W l D R 2 1 N V 3 B C Z 3 p 4 Z V d P S V k y a E Z D Q 2 4 z R U l J R E N G V n N V Y W 5 4 S l V O b 1 R X c H d q a 1 U w a H V R Q V J z S W Y z c G x B Q k t O Z W x R Y 2 h M Q 3 l F Z U t o O U Y w T G N 3 b k l n M m R F S W 9 z T G l o S V N 3 d D Z W c 2 J 5 S D Q 0 U V J a R 3 V B R H R h Z 2 d 5 b 2 t W c G t j U F B 0 S 2 t 0 e W p E a G N P U F p 1 T U 5 a Z F p B T k d R R W V m U m t r U 2 d O c j R D T 3 V w N j E 2 S X B j O E V D T E 0 4 c W k x V T k w T V E 4 N n l M S 0 p I Y 2 I 4 V m t 4 N 1 d j R k R i U 1 J 4 U G 0 2 a k R k R k R K W H F n O X h X e G 1 h d T F F K 0 1 I c V B C a n p 4 M C 9 V R W h C Q 1 l P Z k 9 l R k h O U T V U Q T J o R y 9 D a m F u d z Z n W m V L S E l t c U p O T 2 F i Q 2 o 4 S W F z R 1 B q U z J v d 0 E r V G M 4 U W k 0 a 2 Y z R k l q T U M w Q U l T Z X N w K 1 F 3 b 0 J v b U t t d n d w a 0 V V e E R K Z m N p T 2 1 D a X l F a X J U Z k 1 V T F F P V X Z V O U k 0 Z 1 l C T 0 Y 1 e m d o S G 5 G c k 1 4 N U Z B Z X Z R U T B 1 S 0 N p O F V S d E t X c 2 l t Z k h G U V p I e H B D Y k R V T k 1 U c 0 w w N k N J d H J v U l l E R 0 Z p U V d G M D B k d 3 d a S X k 1 R 1 R G R W 9 P c 0 p 6 S T R o U G Z P a E 9 B d 1 I y d 0 l G O U N j V U I w U G F E T H F a N 1 R s V k Y 2 W W F k T X U y N X h p S G J y d 2 x N N D d 3 M 0 9 k R k h O T m k 0 a 2 l 6 W D V z W m U y N 1 I 5 d H p R Z H g w R k l Z N j R I b F d F N X o 0 b D R s S V Y y V V Y w T F J R R l F z Y W N t d z F D b E d 2 U 1 F u T l B V T 0 N j R k Z N T G d R R 0 U 2 a F Z C S 2 N z S 2 9 Z e l J W V 2 4 z Q 0 p z U m h U M G 5 U Y T J v T U g v c T Z D c D E z c F h T b m d P V 2 9 D e F U w T X Z 3 Q V J Z U 1 V J R W p E Q z B i S V J H S k k w V 0 x D N G 1 3 Q 2 l U U y t l W l V N V l k 4 O X h R R m d h T H l v U E t P S V h z Q U l R R 3 F k U T Z X R E t H N D l M Z z F I Z m x 4 c z Z i S H J j M m N I N 2 U 4 O U R n Y j J S c H d N L 2 Z Z c W c y W X h R c m 9 q O U 9 M S E R 3 M y s 4 M k V o d U x p c X o 1 S W 9 1 S 3 J R a E E 5 R m h 6 U j Q w Z U l 3 N U J y W G h U U G d p c 0 t o b 3 d i W V F i O D J I N V d i b m I 4 N k h F a X h P R U h z M E x t S n h R R l A 4 Y U h N Q X Q r Q 0 5 Z V F V 5 V n p 6 e S s x S 1 N 4 a 1 h r S m g 4 R 1 B D U V R O a W l H T T l q b X l p e F g 4 Q U F j Q V d E a z F O U j h r O U N J W V M 0 S E 1 Q S W p M M H d 0 W G w 3 S F B a e T R U V 0 N M Q X d p Z m J D T W V H N H d N S T B G W T J p M k Z W M n d P S W k 1 Q T N 3 O V J B R W 1 D d D h j T k J D V E l U O E d D N k d x Q V F m b 1 l x S m t L T E I r Z m t S S U J E V W N o e U N W M G Z a e j R s Q n B I S W 1 F Q z N P Q k l p d z F E Y W g x V l R G W H V t Z 0 Y w U W t v e W F L V V N E U 3 F C Z U p M Y m t Z a l J a Z H o 4 Q V Z C N W c w S 2 V 6 b 2 h V T F J K V G Q 5 R F F Z Q U Q 0 T n Z L N m J K c k J p Q 0 N H S 0 p 6 U 0 J T U m t o Q 1 J G a k M r N T R J N G Z x N k 1 x c 2 p x c 1 d s R U k r a 2 d x N T V L Q X l T U W 5 z e n B B W l J x Q V o v b F o x R l F 6 R 0 t q Y 2 p m Y j N w e k h C Q 3 R k Y 0 l k W E N C V V V p c 2 R K V l M w Z U E v a W 9 Z S n h J Y W M v a F l H S 2 l y c l R B b V o y c G F Q b 3 d Y U 3 R z M 3 l s U S t V b D F L S j B 0 U G d S N H V k Q V h M S 1 J U U X F I S k R y T U s 2 M i 9 3 Z X R 3 M l h N Z 1 o z Q V F F Z 3 J u K 3 l G U W k w U m x l N l N l Q k J G a z J S R V Z l W k 1 n W m 5 G T W 9 5 Z E J U d S t F U U t H V j V p N l d u Q U M 3 a l J X e k l F V 0 x p N W t G R G R Z T l p K N E Z V V D J 1 Q k R t U l Z D c W t v c T R U M G d z a m 1 q R T k y O H l D M G l n a 0 N n W U t h U X d w W X d w S k l z b F h T S V B W b 0 5 r V m t p W i 9 R a H l T Q 3 J y U 2 9 U Q k l N c V p k R m l R e D d D W S 9 a M F l T M C t S U G l F T l N R Z G Z k R l F a S n E r a F B T Q U d W d E 9 h Y k V p c D Y v Q W x 4 c 3 l C b i t j V W d o b E V r c U x D U l A 2 R z Z T N W N k Q 1 h M R 3 V T S U x W Q T R h U D V T Z F p R Y m t 2 Q 1 J W T m d L U k E 5 U G 1 J U n k 0 c 0 N F V z V 4 U k g 3 M 1 R G b 0 Z O c D l F W l h p d l l X T S 8 z a E V q K 3 B Y T m V x N l E r Y n Z 4 Z U J j M U J J L 1 B B a G Z t Q U Y 3 e T U 3 c j l J M U J D e E V 3 K 2 5 1 V n d k N l N C Q 2 N I V V R V Z V Z Y a E 1 J U G 5 S V U F X e F d G b E 1 n a W x V b T Z I e W 5 s T 0 J D S 0 h C b 3 Z l Y j F I U j N t S k F K S 1 J J O V l C S W p 3 O E J J M n d K a G I w b W d O U 2 R C Z l F o N k F V U k 1 6 N k V 4 Z m t R T U d B U l N C a 2 h D U k 9 w S F g x M V p B T k 5 N e D g 5 U G 9 S W U p Q b l B Z c E J r W m o 1 T G d F c H F w Y U 9 D Q 3 R m a k p J a U Z D c W F G V E 4 4 c E R G U 0 1 1 e T B M a 3 F U e H F N V n h 6 Z W Z 2 U T N D Z U p T c G p N T z l J R W d N a 3 N X c l Z y a T N i a H h D W F R i c W 1 L N T E w M W 1 6 U 3 R W b l R T W m V h V F R w W X E 1 W j V E c 1 Q x T 0 J L U W 5 H V 3 E x S k d 0 T 0 Z o Z 3 R V R E V N K z c 3 b T N v O V Q v b z V V T X k 2 b 0 x V W k Y 5 W X R Z V j B k a E h Z V V R N Y j g y U m d N Z E 5 G Z z J Y U j J Y Y V F w S F N F T 1 J x a D R x e G 9 L Q T Z G M G E r d G 1 X b G 9 Y Q z Z H N H R Y V 0 x Y M X F Y Q 2 t M K 3 F z L 0 1 F Q U t q a V Z H b D B Y e H B 0 M V p S N E F j Q n A w Z V R J R 0 o w a E t K M F o 3 b W x 4 d E Q w S F h W R 0 F S e m 5 q O X Z J c U h n Y 0 F r a 3 F j R V c x a 3 d o Y 3 p 0 R m 8 w Y U t G U k V 6 S 0 Z h T n h T M W x P T E V M c G N K N W d u Y T F 2 W W p X O D A r Y k d Y c X Q 2 b y t S Y 2 V U M F p T V G Y 4 Y 0 0 2 W W F U U z d Z K 0 V 3 U X A z L 3 l x V l h h b l g 1 R 1 F D d j l l d V Z U c V h h b F F U e D B 1 d X V o K 0 J T W m I r e G Q v T k N 1 Z m Z 6 a z l P a j c 4 N G U z R H A 3 K 2 5 H N X R O M z R W e W x L S 0 R 2 d k Q w b j V B S D V E d i 9 E c l h Y Y 0 9 E d X h V c m 5 V c T d l d U R 5 d H p U O X R 3 T T M r M j J J M D d Y N k h O K z Z V b X c z U z V k O F g 2 N C t i c j N I T j M y N E x K L z k 5 Y l o v W W U 5 S i 9 l U G o y N m Y v U F Z w N z R O N z U 5 Z T d i U 2 1 U d H Z N L 3 I v e j Z V Q 2 p E V 3 h P O D k 0 Y j d 5 W H N 2 N 0 J 5 a z V C e G t T U D Z W L z N M N U w 1 Y j N z T H d H O G w v Z y 9 K d U 9 I b U d R S G p I e V l V T z l W K 2 h 0 e X p Y R k 4 r U 0 l a Y 1 N M e k 1 u e m N Y L 0 x F d F F 4 S 0 R 0 S n J q N j h S O E 1 N R H F z W T l o Q 0 4 x K z Z a K 0 l K Y k F F N D B q U k F X Z E l x e k t i c X h 3 V X l a V W 9 B b k p E S 3 N j c 1 N 3 Q W M w U U p 3 R T I z b m s 0 N 0 h w M E g 5 e E 9 P M U 5 s N H N k b m V M Q V B t O U 9 l Z X l 1 N j B W S G Z K M T V l e k 9 1 U H F D U D Y z W U Z J c F J q M z J 1 S 0 V 2 Q k h k O W 1 a a 1 M x d F Q 1 Y V Y 2 W j J u R y 9 R d V J i V z l N Z l p U T n F i L 1 E 1 T 0 o w S l R R N E Z 2 U 2 x m Z W Z v M G R i Q l V N Z V B 0 U E x R N E F z Y 0 0 r c D l 2 R n p i Y j B t c U d O e j B U d T Q 4 b U R 6 M 1 U w e W U r M G 1 D N T M 0 N m I y S H k z R S 9 m S W V k M 0 x z b 0 V R T 0 1 t Z 0 t 5 O V V W W F l B S k J S N 3 p X T n F T c n V i M m Z y Y V N 2 R 2 l S V j J u b m 5 h a X R o b 1 F U U F N 4 T X A 4 N W t O b V l w U T V 4 a 0 V a b 1 R F Q k N U V D B C S V l F Q k l V V j Y v V E t o V F l u c z J s e k 9 J T T I 3 M z M x N 3 Z I U j N m N j N Y N X c 4 Z m 5 M e T h N U C t 2 U z k 3 e j J a U T Z K T U 9 0 W j N X M k I z W H d K N V E r V k N x Z E N o U 3 F 2 V F N y M X Y r b 3 d X M W V 6 U T F K M W J z Z E 1 L a 2 h q R V Z E Q W 9 t c k 1 D R H J V c T l U R l N p M E M 1 W k s x Q S 9 3 a G p u U n N 3 d X B h d 2 R k Q 2 F X Z F h S S F U 4 b z c v b W 1 U S 1 F r N n U 0 N 2 d v N D l i a l k 2 Y z Z q V m F 6 Y U V U S T F K T n N B a z F 3 W U 5 h Z 2 d X M U J K K 3 F K R W h p S l V G N H Z J b 1 F 4 T j M 5 S W 9 v Q k d l Q 1 J n W k l s c W 9 q W j k 5 M l A w U k V 3 U m t Q N D I z N F l E W k Z B U T V 3 O C 9 1 L 2 p w e i t l L 3 Z C d i 9 a O C t P d j J 2 Z C 9 z L 2 Z L a F Z Q Z E N R Z W t E Z 0 h F U n l G b 2 p r N 0 E v b F J V M F F u a 2 x K S 0 l v Y k Z a R k M x a 1 p C T 1 B Q d i t T c 0 l q b k R r a 2 R Q T F Z C Q k R q M k R h M 2 Z D T m d w a T d n c E N O e j F O Q j h K Q 0 N 3 R k p C N E x R d V F h T V l q R 0 o 0 Y m h V R E h N N G N K R k R p O U F L e k E 1 e U h y W E h h b 3 d o W j R Y M z Z m T m V T V 0 1 3 R z l z d D B M T k d B U 2 5 E Q 2 9 T U H B P R X R j b E V y Q k 9 m W W o v M 0 V p T U c 5 b H N G Y z d P T 2 g 5 Z k h U O D l N O F p s Q U F L S 2 d G S T g 4 S D J F M m R u c E N a N 1 J X a 1 B n e G 1 v T 2 5 N R m k r T D Y 2 S T Z t a 1 h U O G 9 5 N k c 2 c U 1 v b l U 4 d 0 9 n b 3 d P Z z h T T 3 B w S z Z D S W h v Z H R U Q 0 I x d 0 p h R l R T S 3 g 4 b W Z s e l l I U V J 5 K 2 p F T m 9 3 K 0 5 k N 3 Z o Z 1 I 2 S C 9 5 d S 8 r a W o v a n Q v U F A z Y m Q x c V o z Y z R I c z l 1 W m 1 G M V I y a k I 3 Y 2 t t d k N y T T d l V n F K b U o y Z 2 V H Y W 5 S T T N z S E 9 U T F Z K K 0 h n e D h G R X J v b W 1 S M 0 J Z U n p j T U x 1 Q z J h d n R 3 d 3 h V V G 9 K V W p 0 S X R w c G d i b F J P V W h j b 1 Z w U T J W S j V m M H l s Q T V T a 3 J s U V U 5 e m t N c X h l e U J C Z E x R V z V N e E l u d 2 V Y W X h q T D V j a F k 2 V l B 6 Z U g 1 M 3 E v Z n R w M X J w S E 9 l R X p q T 2 w 1 e W h L R 3 p w U E x 1 b V Z v W E 8 y Q U R y S D J a Z H B H Q z U v e n J u O D V J d m Z u a n p R e S t Y Y 2 N M b m g 4 b F h p O H F U K z h 5 e G N U b T N y K 2 M r a k 5 I U 2 V t Y z Z Q U G o 1 N S t s Q X J u Z W Z F Y V c 3 b z N O R D V R d W d j S j N h Y X o w N 2 5 I S W F P b k h q Z V V o N E 5 s M m Z t O H A r Z W 5 Y e W R K Y i t S Q m J r Y z U 4 V n J i c m p j Y 1 B s Q 3 V I d 0 J Y b k 5 P Y U 4 1 T W M w U G 5 P Y V R 6 M D J l U C t u Z S s x R X J u e G 1 0 d T Z I e W w 2 R H o 1 b 2 x V V V d y V W Z Y S l Z r V S t Y T 0 J n T F l l U X V F Z 3 V F M l J S V k J L Z E 5 C N l R h T T I 5 a U F R Y k 9 4 U V Z K c V g y O T N X d F d U Q j A 5 N l I z Z D F M a 2 Z D T 2 N s R T k 4 Q 1 V n Z U x W R l p p M V I 2 b m t i V l l m N G V U T F V q T n R i b U 5 M c 3 p W b m 0 5 d l l B M 0 l V b 0 Z y b m 8 3 R n F O c m Z K Z 3 c 3 d z F x V D J i b j k y O H N u W F o 5 O T g 2 d V d 3 Y T l V R 0 V Z d F R 4 V G x J Z 1 B 5 T D V O O T B H N 1 h Q V D F t W V R X N 0 1 K a m Q 1 V V J a S k k 3 T j A y b E p W O W N v b X d W S E 8 z R D l 6 M E J O Q j k x a k E r M k 5 X T m s x V k Q 1 d F h Y c F Z h W V h a O W d N U G V u N X d F W m 1 t b T F V e U s w c 2 I 3 a z F 6 U 3 E r T D l J V W t E c z F T R W p O b 3 d u N G U z Q X Z j T m Y 0 R H l 0 W j V w S G 5 S T 2 d n S U t F V H B X M n Y y R z B O M U x M d 2 x l T T Z l V G 5 B U m 9 Y U V J s W V h W V m V j U H J h Y V M 5 T X N 5 Z U 5 F e W J q Z G t 4 e X B s W D M x Q j d M c W 5 k e T R u W F R l M D V D Z F l h Y W p m V X Z r a H F U N 3 B i V 0 R a c T k 3 M H p o d G N O c j A 5 T G p 0 Z k 4 2 e m t K M G h w Z U 4 3 e S t T R j V Q S G 9 k R k l X W V B 4 R 0 V o S k x a R k Z R Z j J F Z H R l M E R I T W l l b W R q S T R N N D V S c l d m b G t z O W h j S E J K R D d p W U 9 P e G 1 I Z m V k Z S 8 5 N l B j N G 5 B a 2 5 B R W x v a H p r Q U w 1 T n k 5 Y k J L T 0 1 h a 0 J k Z 1 l t K 3 B w T D N r c U 9 2 V E t V S T l F Z F p T Z E l v S z Q v Z l p V e k t r b G h D Y 1 R R a T R k d 0 N 6 N z B h b 0 x I N 2 p H R m 0 5 a G 1 i N n B a L y 8 2 a C 8 5 L 3 Z U W j B l b m Y v L 0 w 3 T n h Q d 2 1 a K 1 R x S 3 R I R 1 Z o Z D B W c F k r S W 5 s L 1 N T R F h 3 b H I r c z I 4 R 2 5 T Y U t z S X B W b U d l T j J H R m x P W T l 4 U X d T O E R u b m R k N U t O V S t z R G R 3 W E t L b F l Y Y l B l K 0 1 1 a C s x L z l r R l d 3 e j V N N 2 p R b l l W Z V J N W F Z T V 2 Q 0 U W Z C c H B y d 3 p G S n c y N y t o a U 5 Z M 2 l o d E 5 5 c E 5 G d W Z m d 2 V P W U h I O F R v R 3 g z S 2 Z 4 Z T Z 0 Z X I 3 W V A v Y j N m L z V w a E l W V U V 2 K 2 N r O X V y S U l v d H Z S b E h j c 0 h z S 1 d h O E 1 1 U 2 R m S 3 p 0 M W 9 S U 0 V U R m h B W W N F e l N D M m N M d 3 V l R H J j b X E 3 L 0 I 2 N k 0 z Y k Z a S z V j R k Q 3 N F Z o d l l P Y m p 2 O S t w M y 9 u R D J m M 3 M y e F p G d k x U M C 9 B N X I 1 U 2 R n O H p 4 M C t m b G p G Z X p T c 3 F z a 2 x x d 2 4 1 N G 0 z W E 4 0 b X A 4 Z U k 2 a T I 5 b T J V T j M v T 0 h M U 0 I 4 Z E 5 u V l F L b n p 4 N m R 2 W E 8 v L z h V N 2 1 Z N X d w Y U h 0 S 2 1 s T 2 R o O D J m b n J q c D E r T W 5 a O D A r Z 3 F 4 U G M x U m p 5 b F Z P d W 9 a U m F 0 Z z V x U F F Y R 2 l T M j V s d F B Q V l R 1 Z j M 3 O T A 0 K y t m c m t t K y 8 2 d H o 3 d l A 3 e m Q r L z F q Z W Q x N z l z M y 8 v Z S t m d E Z K O V R r S 3 l I c k N 5 M l B M S 0 N n e m h w N U w z c W 5 B K 1 N 4 c W J k W E p 6 c G p D K 3 J U V G x H V U o 1 Y z l 6 U H h i R k Q 0 d m l l R T J Q T F Q r U D d i c l c 5 Z T d q Z i 9 z Z T N H c D N h Z 2 V 6 Y U R a M H N 6 M 0 l T b T N Y V D N E S n d 2 S 0 s 0 W W Z n V X N s N F p m a 2 V K Z m Z j a X d G N G h 6 e j N u R m x J U V B J Y z B i N z R h T m 9 y T V Z u Z X B s c 2 l z b j V z Z D d i Z T N V U X k 5 R z c v O V p H c m x i M z g 4 d W Z Q O T J i M G 5 a N T k v M n I v e m g v N m Z 2 c 3 g 4 U k h m S W R j L 3 l F c W 1 W d U 1 y Q z l v c m l 4 a m V m U X R h c j Q 1 b G 5 p V 0 8 x e U R 2 N E 9 J Y n Z i V 3 B 4 Q m Q 4 T E F Q U E c 5 M 3 p J O T d D Q 2 Q 2 d G E r R j R F T j N P Y m t B K 0 k y Y X Z N R V A 0 R T R m Z n Y z a n E 3 L z d E M z V Q N 3 g w Z T N U O T Q 1 N n Y z L 1 E v N C t Q Z X J m Z j d 6 M T d y L 2 Z 6 U G E y M E g 0 N 1 l N a W R p S z g 3 Q n d m T H B a V 3 N F Q j N r W k 5 J S 3 F 1 T k V J S 1 d T O V F o b 2 h h Y X g y Z X Z Z O U Z z U 0 N D c W M r N T N i Z W 5 Q c H o w Q W d t K z E 2 R D h m L 1 Z 1 O G R I Z D N 2 Z m Z u W D h Q N T l s O H V P e n N J Y 2 5 K e U Z i a z M x d n N 1 O F g 2 Z V J K R 3 J q T l J 2 S E 9 X U 1 k 1 V 3 p o c k t E N 1 B G U C 9 r M G V u Z m Z 0 Q k 4 4 V G t K M V J x S 0 5 4 U y 9 R S X J u K 3 R i U X h s S T h G a X Z n M X p F V X I 0 M 2 k v M 3 o 3 N U 1 H b m 1 p b W U 1 e V J P Y X l q Z V V Q d 2 l L V D U 1 c U J h Q 1 N m b 0 s 3 N E l H b E t G Y V o x Z D Y 1 a W Z x N U l U a X h Z R D R X T F Z x M S 9 S c 2 t 4 R E 1 W c G 8 0 Z 3 R k R W F o T T c 3 a D k v Y 1 B 6 e m g 4 Z F B Q e n g 1 Z W x 1 b m 0 1 N j c w Z G t K T n o w b j V 5 Q m 4 r Y U I r Q j J G W m d y Y U s 0 c 1 p G b j B M V 3 E r T 2 k 1 M G w z T m 9 Z U X g 5 d j J T R E J s R X F h d 2 F k N 2 N O M 0 1 n Z m p z U X N n M 3 N u c 0 R N K 1 Z J S n p w Y z Z Q b n J t c E 4 z Z m V i L z M 1 T k h a W C 8 1 O W R 1 T D M x d j l O R U g 5 T 0 5 q b U d F M V B n R 1 J n K 3 V y Z 3 g 3 V l B J Z W 1 V c y s 2 U W h X S W l t O G J 1 d F h p O X J J N U k z M z g w Y y t C M k N X S U p u M E J E O E 5 J S n Z O N X J Y Z X Y 5 N X U v Z l R K e n M 3 T D g r Q j R Y T V N o S F h B b E l Y a E Z j V U 5 3 N m V R O V h Q T j h P d F h a R j h 1 L 3 N Q L 0 E x Q k x B d 1 F V Q U F B Q U N B R F B n T j F Z U l d q N j J a Y 0 N B Q U R v R E F B Q U Z R Q U F B S E p s Y k h N d m N H R m 5 a V j l t Y j N K d F l Y U n p M b m h 0 Y k t X W F M 0 N 1 R R Q k N H O T B q Y 3 d U S n J T T H N m Z G x 1 e U d V R l F w S k d R U U p Q a H N U V j J K N 0 Z 3 N 0 N p V F F Z U T l C M k R O S G V B Q U N H N k R 4 T n l D Y n N l d n R 1 W W Z J Z U 5 z e H F Y N S 9 x N n U r d D B 1 U j J j Z n Q 0 W H p R Z T J 2 O H F x T V h l O F J j U j F W c G x X V 2 w r d l l m W F c 1 Z U N q Z H M 4 Z j M 3 M F d M Y X I 5 T k R 2 b 3 Z S M S 9 S d k N x c S 9 W V n o x M G V j O D d k Y W c y b U 5 5 N D N h c W p x b U E 2 N 3 p P b l l m c k p y T G 5 T R 0 8 y U n p W d D N s N W l G M i 9 G Z U R D L 0 Z 6 b l F x M z B Q U 0 V F Y X B G U k R x e V Z v R m t Z c W h S e W 5 y Q T U z d W N l a U V C Z 1 R 0 c W N h R G 1 4 Z W h l c 1 B N a F J 6 K 2 I 4 Z n I w M E U z Z z l 5 b T B 1 N k R n d l l S b m V I d z F z V H J h Y 2 4 2 Y W h 1 b U 4 v M U 9 i Q 2 x w T W t Y U V Y z O U N F Y 2 V Z R j B p U 1 p T Q 0 I r R C 9 n a n N Y S l N F T W x F Q k J r Y 3 V N c G s z c l p D W n l Q b 3 R S a l B M e G R F a U w 0 c k Y 5 b U M 1 M n N R Y V d k T 2 8 0 M D d G N 3 J J c T h z e D F h d m o 4 M m N s c k 1 3 Q n h E R E V J Q l J q e U V X V H F p c U F R U W d 4 Q 3 V t b 0 k 4 a k V r S U J S a V N D S 0 l V Z 2 h S R D B J Q 1 F 4 e E N F a 0 1 C Z 2 h o M k J D T U R s N D E 4 R l Q z U F N 6 W D J t W W s x c X J y N 2 I x U y s z a H p x Q T l E Q X B 5 N k 9 k d H d U b k F D Q 1 E 4 S U R S Q U F K Z G p 2 a E V V a H d R R E J J Q 0 V E N G t Q Q U J F V U l D V k p k U 1 N F a E F D R W l F Z 0 p D S V l M U W 4 r S U J n c 0 9 l R V d t d G N W T m Z s N l k y d C s y V C t h N T d z W X J l T y 9 w T 0 Z p S m d p Q i 8 x R j V C U T V h R D d Q b X l D S G 5 l b n h L W E x R d G w 0 d 1 J R N T Z t c E l w Y 3 R E d 2 x F M l F 3 M D h E O W F m S X d V Z U Z o b F B r N U 9 C d 0 h S M m 0 w W H l U N 0 1 l S H E 0 a z F E N X B P Z j V s L 1 V 2 W D h z a 2 k y Z V h I V X A z Z S t Y V j Z Y b z N t a V F 6 a H R F Z k 9 L Y l p u Z n Y 3 N z k r Z m 4 5 N X V 2 b m 1 4 O W Z t b 0 5 m a n h q T m V B c V V t T 3 l V d E F P W G g y T 2 g 2 d G 4 0 d n p S N X B 5 a 2 5 h K 3 B C e U s 1 Y T l M U 2 8 w d m Z q T X R i Q l p s b G R 2 d V h P M U w 0 W n R a O F U r Z H A 4 U H R o N U R n b H h P O E V I V 1 l 4 W G p W N G 1 h L 1 Z p Z D l C Z k p r T l Z F M 1 d N R X h n e D E z R D h p b V l X b 3 Q r O T d W Z k x Y M U J M Q X d R V U F B Q U F D Q U R Q Z 0 4 x W U p Q R G I r R G 9 B Q U F B N k F B Q U F F Z 0 F B Q U h K b G J I T X Z j R 0 Z u W l Y 5 e V p X e H p M b m h 0 Y k x P e H I 4 a k 5 V U 2 h M T F N y T 3 p N K 3 p W V E x V T T F C U 1 N N M U x 6 a y 9 K e k V 1 M 1 Z T b 3 R T Z E 8 x V U x L M z Q r V 3 l D V X J O U 1 N 3 Q n F p b k 9 5 Q 3 d v M W d l S 0 F B Q l F T d 0 1 F R k F B Q U F B Z 0 F 6 N E R k V 0 N K b 2 9 C M z l B d 0 F B W X p N Q U F B a 0 F B Q U I w Y U d W d F p T N T R i V 3 p 0 V 2 s 5 d j B 6 Q V V 2 e V B 4 S F N K e m d R T k w w a l p 0 S 3 F V Z 1 Z s W U p p U 0 Z Z S 3 p p N 2 l k T m F T K z B x U 1 J u a n p n Z m d 6 Q l d K R z N 3 Q U J O O E d p W D B M Y k N k T n N 6 Y k 8 y c T B y M G V x Z W t 1 Z j M v U D c 4 W H A 2 Z l h U d F B Q M H d D N 1 Q w S 0 k w e E p C N W d I Q n R B U W N h b U h 5 Y W d E W n J I L z J B W l B u O X k v N X d 6 R 2 F J S W k 5 c V N 4 W C 9 L b W 5 V Q k 1 o d l N N a V F I d E Z a e W d E a m p 5 U W 5 n R 3 R C Z l B P N k J S Q T l x U j d 5 T T M 3 Z 0 F E c E l J T D R T N E 5 h S m h L d m F Z Q m p z Y U p X R F B Q S 3 R n R l o 5 O F Z H c C s 1 T G l K e G 9 3 T W U r T D d y V 1 J a S U t h Y k J T S m J 0 V 1 Y 1 R 3 N q a 1 R 0 Q z J y b V R F e F N z M X J 0 N U U 3 c D F p Y 3 g 0 U j F M N k 8 w R 0 1 V M l h M O W x 6 Q 2 x 0 U m 9 G d E c 2 T F d u R k l U N m x 0 V 0 s 5 U F Z a S l N t N j d a U l J x b H p l L 3 h o e X p l Q m 5 2 Z G R Y e m k v R X B J a 1 d v V 1 J Y S T d K T V p 3 b T N F c 0 R Z c k E v a G x Q V W 8 r R U V 4 d H F i R 1 h a U G o y R j A y Z 0 d Q e m V W c E 1 v a 2 V E b 0 p V W U h B K 1 p k c j d E Q k Z Q e H I 1 Q V J W d D R J N U x n c l l o T T h y d m s 5 e V Z S Z m F G T 3 h 2 S V N F M V R L a 1 h H O V E z Z z B q c m 5 t a G x U a l l r c W 1 l R j B Q Y i t o b D R 1 b G N x V F F V c F k 0 N m V n N 0 t i U 0 1 0 a G V j N n N h L 3 R K U G F X a W 4 z R 3 B X S 3 Z Z b D h v W H V Y W W I 3 a T Z K R T Z u a S s r d W x 4 T 3 p Q T X d u Z E V a N G s z U z d L O D l h R V J E O G R 3 N z J 0 S n Z i W T l p d m l J R G d 2 M E 9 3 V j Z t W H Z D S U x 0 b F R Y b T N 0 Y z F 3 M n I r a C s 0 c l Q 3 d 0 F v V z M x R X B 0 Z 0 l 0 c E h a a W 1 y Y j d S U 3 Z l O V h U a m x u Q U s z O W F H d H E 0 W m F n Y X B B V m F B c V V G Z T R O b X B Q Y n d Y V U k r S T l D M E 4 2 S m 8 2 b E d U U j k v Q k h 0 N 0 9 D M U t p Z X Z q a T Q 3 Z l h l N k 9 I U U R 0 T j d K L 0 F z e V J p R 0 9 a V 0 J X S j l s M m M 4 Y l Z x Q W k 2 W X Z 5 N k 9 K W H d P b n B K Y 2 p p S H M r R 3 d D b 2 x 6 c l p N Y W Y r a T c v b k R u R z d r O X o w c 0 Z y Z W 9 0 R k x R N X Q 2 b 0 l y Y U 9 Y V k h h b n o y Z z B W S C 9 r L z V j V X F W Y 2 t S Y 1 I 0 W l p v O T g 2 R E 9 m M n B w M 1 F z R X F s S W 1 4 Y m h D N E w 4 d V Z D V 0 x r V E 5 B S D J K a G N G U T B i V F l x T T J 2 V j d k c V M y O W 9 K O H J O M 2 9 B M H d p Z m 5 S Z S t I K 1 J p L 1 R w N H k 1 V T h a Y y t X M X M z K 2 Q x d X A 4 N 0 d P b U 5 q W k h Y U i t j U X V x Z H J i a l h r e H V k R 2 x x d U 9 V R E F L K 2 J t b G R u Z z Y 2 d U g 0 b U h x S V h 6 U F d r b 2 Z D S l d P Z D N R L 3 I x N 0 9 w Y z B Q c H R k M l Y 0 c G p j M i t W M n B y Z D I v L 3 o r L 3 Z m W G o 0 c 3 Z u e T U r Z n R Z Z S 9 2 b j Y 3 V k Y 2 a G R k W X R z a n B V U k l u d D V w Z l J v W F Z l c 0 d n O G N k V k J V R F F r e k 5 Z M D J a d k F S e E p U N F U y b T Y y e D F k b U 0 r V 3 h H O V d h c j d Z M m 5 K Y k 9 4 b l p 3 a 0 c 5 U E 0 1 e W 0 r a 3 Z l a W 0 x a n J 1 b n F Y a 3 Z u M H h S O G 1 J Y U w 3 W U Z X S T l Y M E V S W k d v d y 8 z N F B F Q 3 k v V 0 N 4 b E x G M U t V Z V h X N S 8 w c k h M S E J u U 0 t Y V l l 2 Z V l U N C 9 4 Y z l I S T E 1 T V Z q N F p r c l N M a T l w W m R 6 R m Q w V l M 1 c H Z 6 b k t B Q X h w a V N h S X l u M m 1 z W W p 6 b n M r Z W l Z a H N U Y 1 E x N H d Z W G l l a F Z I R z J K O U 5 K b m s r U z d L b W R X R V E w R m s 4 N T Z 2 T D V 1 c 0 Z s S m x N U n V W Q k x y W G x V b V F L O E V q Y j V o V 1 U w M D l E R E t i a 2 x N V G U w a W U r Y 3 Y w R F V F c 0 R C Q l F B Q U F B S U F N K 0 E z V m h j b m V p V V h 6 V U F B R 0 0 x Q U F B T k F B Q U F k R 2 g x Y l d K d V l X b H N M b k J 1 W j J X N l p W Q W R U U m V 1 U G J p N 3 U 4 U E 9 E d T d C U G N I Z E l i a T d P M n l j N E 8 0 R U M y N E J I d H p k T F h o d 2 R 3 d n V I K y t w N z g r c D A x V m o x V j N W W G R Q V D k 3 c n V X Z j F E U 2 V F c k d q S X h N Z 0 F B Y U 5 M Z k p G U U F B Q X I 5 N H o 0 Q k V m c m o z S k h j T S 8 x e F F Y T D h w d T B D Q U d U a C 9 6 d W c 0 d m F 1 e k F D Q U V w Q 1 d F R l h 6 e k Q 3 c n N Q S W t X Y 3 c 0 Z U d Z Q l l M d n g 4 c j R w S m F 1 N W V k S 0 9 w a k x L M U 8 y U z B i V V J 4 N j d H V n A x Z U p Y V 0 x l c G p R T z V u L 2 F a M 0 5 r U 3 U r N E R 6 Z j g v M z J i N n N 1 M 0 9 Y Q z V l S V h Q N W 1 a a X d Y e F d p R E N r W F R K Y k 9 5 c H J m T m 1 Z a 3 d k R T h 0 Z n B w V U N W O W Z 5 M H R E U H p Z W l V D O D l R e V l 5 e X R K S 1 J z R k N q R D M 3 e F I r V X d j N S 9 x M X Z r T z J p O T g z b X F V U U x o S 1 J U S X B K R V p n R D R S e U 5 X M G l O Z m 1 Q S n k 5 b H J o U 3 c r c j d r d k Z x N V d n Y U J 1 b X F a a X R u M y 8 x V 1 k 1 W i s w V n A 5 d 2 t I V z l L R 1 p n b G s 5 d W c x T 0 N x M j N n d T h V R k Z 0 e l p 1 U z h K a T h E Q j J 6 U V J R V G p 4 a F N X e G Z B a l p T b 2 l C b 0 Z Z N k s 2 O W 5 j K z N X b W o 5 d S t q c m 4 1 N W 9 0 R G F 5 b 1 F Q W j B x O H Z C O F N l N F B K Q U V a e k 1 V W U l x b 0 p l N 0 x M d 2 w w L 3 h P M j V P R 0 F t d V Z F Z z Z E c m t X T z Y 2 U y 8 y R 3 Z X e D l o c k p J N 2 d 5 V l Z w b G F n e l c x b z F H a G t a U n h u d n c 2 Z 0 d V T 0 p O V V A y Q 0 J u W m N Y b n d 1 M E t O Y m 9 V a X o y N k w y T D V R b T V i a z U 1 b U F O c T Q 2 N 2 d h N n d h M j V C Q y 9 D Q U 9 5 a E F Y Q l c 3 T W J D Z 0 x N R z V v a E w y S F c z S l p I Z U N x e j R F S 2 l I O V Z i T G p 3 b 3 J V U l l Z e W x Z a 1 d G Z 1 h 5 T T l w Q n Z s T j J u e F V v M U V C U k Z Z S l Q 5 U X l 6 M W F w V U R J U W R E V U l M V m p 5 U F R I Q 0 o r d z d 5 c T l O L z Y 5 M 0 9 V Z U 1 1 Y V V S R S 9 x Q y t 0 V G V G U X F F R H B 1 e E 9 4 c j V C e l M 1 R k Z Y S z R n U V V o N E h T S 0 1 l M l Z K K 0 Z S Z H A 1 R H I r W j B u N 2 5 M V T l E c m x a K z V m U D F r K 2 V Z c W F H V V l y e T R q a W J j a T d W b z Z H L z Z U V F d 6 a l J 6 R 2 l y d H R K N m l D K 3 c 2 U k F F Q T B v Z 1 p E W F F R M W p r V 2 h x R m s 0 R U l k M i 9 Z d H p u e W F 0 Y 3 h l N l N 0 Z G N 4 d W F 0 U n Z R M S t y V H J M W V J E N 0 J B U U 1 s c F Z R U H Z 0 U 0 d J Z D d O R H J t b 1 p G S 2 d Y M k N o W E s y Z m 1 p b 3 A y b 2 N Y Q 0 F l R 3 F C T V R Q T m R Y T V N T M V R q c 3 E 5 M W J t c V k 3 Y U F i Y z B v S m E x a T l 6 M G J 3 V E V W Y j I r b l Z C N U F J Z 3 B s a 1 p j a E F F N H Z v S 3 d B W U N G S H U x a F Z D b l Z K a z B F c X h T V U V t U m V L e C t x R F F v U y t F U U x n U k 9 u U W 1 h R n h 3 Q m 9 p U G V B W m l P U l N w M 1 I x V U 1 k Q j h W N E x 3 R k 9 i S 1 B r S j c v S X Z 6 a W 1 j e n V h a U p y Q n R t T T d u d W R l N 2 k x T X Q 4 S 3 h o a X B Y c k N r U D B Q Y l N K M m V o U V l i e F V K Y 1 B i U T Y 4 M 2 d i d E V W d E d 0 c 3 R C R l J S c E 1 t W k d 4 Z i 8 r U G 8 1 L 2 Z z M E k v V z d D b U p L V 0 9 Y N U N Q R U Z 1 W F p V e E c 3 Z X B n Z m t D W D Z p b 1 B Q a E Z C Q n B a W F I y U V V N N z d a N H d E Y z N n R E V 0 S k 8 z d l N p V W l G M W h E e H N w a E 5 T T U R V Y U R y e D c 0 b 1 l D e V d 3 a U t I Q T B s d z k r e U h I b G 9 p b F J V Q T d 6 T 3 Z 2 R k d P T X d O N E d C S k 1 p b E c 0 c n E z M T l n L 2 p 1 L z h m c D U 4 V U 5 K a H N q S H c 0 L z Y 0 U z d W U G h j e E k 4 e m I r N H B 1 b E J B V U 9 u V E J B U E V N d G t I R j J C a 2 5 H d j U z Y T F I c 1 Z 6 W n d L V E 1 n Q j Q x d k R y N n Z x b X B 4 c 0 p 1 U T F 6 T 2 4 x a i t r b U h w O W N Q d 2 p Y d F Z V d 3 o 2 M U l C Z j g 1 N V d F N G o r U U N J Q k Z Y U 1 J V U T Z E R D I x O D Z W V U V p U V F W Y z R S Q 0 d R V F d k b n F T a X d W Q V h i S T d D W D N L R V l F S l V B T 3 B i R V Z 4 S m d C e G o 4 K z R j c D J G Z E t V T D A 2 c X d p Y z B U Z 0 V G Y k V p Z 0 V H R H I 0 b m t S V F h F R F U 1 V W d x R U N H R 0 Q x N X J D U D c v K y 9 S U H p o Y k 5 Y W U s y V F E 5 R F B E e W c x M k F J e k J K S k U 0 d z d G Y m d V a V Z I O H B 0 a k l D c 2 1 u Y 2 Q w b l B U e D F I M m Y r e i t P R 3 R 3 d F N K W l h K Z 3 Z Q T H V q T k V i Q n F M Q l Z S S E Z 5 M j I z N V R p R 3 E x S j N K Y X U v U F h h R z N F c X R 2 Z D F t Y 0 V M a T d I O V B Q a G V v c H h J S n J q N n J o W n p k Z V l L Q 0 t 5 b j V o c W 1 u T 0 k 2 U D B E M n h 6 b U 5 H a 1 Z I S 1 p u R 0 1 a W G J z Q 0 V t V l d 2 M F F R e k V 2 Z j J 3 c E l l S k d Q N V F T c H h 5 U X R o R 0 p D O F d o a 1 Z T M 0 5 a b 1 B i e X A v O X p p Z m Z n e i 9 1 W V F P R k F 5 T E t 4 Z U l D R 1 p h N n F v M k x V c 0 N J a U Y v Q z N 2 R j h Z Q z Z k c 2 F 0 Y j l j O F h Z O F Q y b 3 I 0 T U t B Z E J z V 2 Z J V m l 2 N n E 3 d l B j R X M 5 L 2 U 1 b n V k N z Q 5 W H p V Z y s w c E l Q M 2 5 R V G V M U n V y V z g w U H h w e X B z M 0 Z 4 S 0 s x U T R V N y 9 m b U V o a H o 0 O V B 6 T T A y b m Z j N F h O e l o x M 0 R 2 W n l l b G V s Q l F Z Z E l y Z m d 1 c 0 J h W m d h T V d X V X l 6 M 1 p Q b T l k N G 0 x W U R Z S 2 p L U 2 5 S T V B M N H F r O F d k e D M r Z W Z 6 K z Z D T j l Q a U s 3 V F p M K 3 F I d z N l Q 1 B 2 M C 8 z d l p y W U 4 5 d W V 2 a D F u K 0 p 5 Y k V 1 O W R q Z D g 1 Y V A 5 T D l J V U 5 w S j A 2 Y 0 l M d X d 3 b 1 Z 6 e G F z a 0 w 4 O D Y w c W R 0 U D N r T X R 3 W X l t R 0 p u T V d j N G x 5 V 1 F l e k p N T G Z L d n J U M j R 3 V 2 k 1 O T J o b W J v M 0 p B b W N P e G 5 a Z 0 p L R z F 4 O G l H M G 9 z S V p p a X B t Z E N v c T g y d n F v K 0 V q b D l m W H I 5 U z J s T T F 6 V V p u c U 5 N S 0 V u d D I 0 a l c v R m p u R l h T Q 0 J u b l d x b 2 J U c G Z L b G p J b k p t a 1 J L V W N q a U N r M 3 M 1 T z B K d 1 F U Q m h R V m F S W G o 5 a F Z S e m N q U F F k Z U l T V k 1 F Z j Q 4 b k x J Y n F 1 T 2 h u R D d p W E Y 2 Y U V o Q 3 Z y T 0 N V S 2 w v N U R Z b U x p K 0 R u b l J v W j l l U 3 B w O G h W L 3 d E Q V N V V H h 4 Z F J y a j l X V E F 4 N l B S Q m 4 3 V k h x b T F X T l F W W m d 6 Z k x H T k Z q W F B p e k Y x O G x w T m 5 H d V Z C Q W l 2 T X l S T 1 R Y K 2 d U T W Z H c X N S b 0 h J d V g y b k s 1 d m Z V V n p J b 2 V F S T h 5 c 2 N K d k Z Q O X Q y L 3 N T b z N 6 Z X g 3 b E Z M b H Q 5 W H R O N T h K M n p K O F h H Y 3 Z W Q U h y d 0 1 D R 0 s z W W t O N 0 8 z R F g x S C 9 r Y j V Y N n B F Q k w x S E 0 r e n B q M l F K U 2 p R N U E 3 N V h Q V H N p Z m 4 0 V 0 5 X b 1 E r O X p w d H h 6 Q 0 V T a E k w M n d T b U R G U y t n N U x F U E 1 D U X Z h Q 0 9 W R D J Y U X g 2 L z R 0 Z 2 h u Z 1 h i Y V N m c m l o c F R J M C 9 T W E R Z e F Z t e E d z a F p k Y n J U c U F a T m 8 z L 2 x 0 Z E N K U G J E N G U 1 M l V W a z F 1 S k c 3 V X R 2 b H J H e G 1 K a X U 2 U W s v K 2 h 3 b m p X T E s y M 2 c y a 1 R J Q 2 p D Y U Z T Y k p q Z z h 0 b m x h T 0 5 u e G o r b E V 4 T V M y N z N 6 U 1 p X a 2 I 1 d E x i R G Y z a F o z a 0 h o c 3 g 2 a F d V a U h S T k 9 F Q V p y a H o 5 e l c x K 3 N m b n l k c G p z O E h p e H M 4 d F Y w b k o 2 Z 0 Y 1 U n d U Y 3 p G R 0 h m e j F 5 W m 8 2 O U R 6 e W R a K z N o a V Z a N 0 d i T z B 2 N 0 5 o S W x R W n g x Y 3 h 6 Q z Z r b E p B d 0 t l W j J k a C 9 P N U 1 W W U J 4 M k t k R F h N W l o y T n M 1 Z V A 4 T 2 d Z L z J z Z G 5 0 N U p V M z g v d G 4 3 a 1 h K M k N U d 2 F H Z X B D d 2 R J V F B L d y t 3 T F Z a O G Y 2 M 2 J E U 0 F V a T J p N m s 5 T m R 1 T F Z 6 S l d I d k R B e l d h T k 5 1 R i t Q T E Q r O E k w Q i s 4 R D d p d V d S T m I y b X B G Z H l h U T Q r Y 0 p w c k p E U 1 o 3 W G J K W l k w N m 5 C U 2 V j Y z l x c 2 9 l T D J w b 0 0 y M m h u W k t m a 2 R x K 2 9 G T U 1 S c k Z z T j Y 1 Y 1 h 2 W T U 4 a G 1 W U X h M V z l u c E p I U E l L Z H p M N 2 R I a F h h W E 4 0 W D R p d E h O e j B J c V V X d i t r c X Z v R l J o M z V j d k Y v M 1 Y 2 d H h v Z z Z G V U V Y M 1 l Q N z J Q a H g y M k x u T k V h d X Z q d U 5 Q b E k r U W p L T X d r a 3 U z Z E I 4 L 0 w v e E 9 L N X N P N H o 1 V z E 3 c C t F e U M 0 d X Z U N l B Q T G p r M E J q c l R N W k 5 r Z T g z S G J M Z 1 d G d D k w b G 9 R N k w z Z D A w R T Z k N G Z P S W Z I c m Z 2 U l J r R G E y a k Q 4 e l R h V 1 p x W k 5 0 d W h O N n h v R X Z z a 1 N k Z T F 1 Y j J J b G F w b E R w U z A v R U Z P U 2 5 s V W 1 u Z V A 3 R 3 F 1 Q V F l S n l y O E d i K z c 4 Z i 9 M Y m t P d E p U c T Z U O X h n O E h B W U 5 y S G p 1 V C 9 H T n J L Z H E 4 Z n N S S G 5 C S l k 4 d k w x W E J u b 1 d u c F N p e m R X Q 0 p X V 2 V u d C t B M 3 Z 6 O G t q Q m p P c X E y a 0 R 3 V m U r N 3 Y y R z d q M l p m Y 1 d w a z d v K 1 k y T z B T N F l H Z H V P Q j R a d z h 6 Q m N L K 3 g y d G V E M 3 V r N 0 F G T l Z l Z 2 h w M 2 s x L 0 V F U 0 F v N E 5 M O E h I T T J G Y j I v T G Q r T E Z k V 2 p H c W x 5 M E s 0 O W N u W j Q r O W h Y e G 9 E Y y 9 Q a 1 c w c k 5 n T D l U N H Z o M k h 2 b n c 2 Z S 9 a a D l L Q W 9 J W U 5 j O U 1 y Y 2 9 5 U j R N Z X g r b F g r S U 9 Y U G N K Z F B p b 1 o y K y t J a j A 5 c T N X e G F u c D B x U G 5 n S m J 0 W V V S N m h w N E c y T k o v R V J P Y n M x T m 5 y e m R 2 S H F z S E R 2 Z k l q c E c 1 S j h V Y l l N a E c 0 L 0 F X M U J p e j N B M T N F R W 1 6 Z z F l d U 1 O L z M 0 V n B x U i s 5 Y l V a N 2 x O S 2 1 l V 1 c 0 N V d C U H N a N 0 U 0 W E 5 k T y t X N 3 J E e n N Y V k l 1 T l d F Y 0 c 0 b T J P T 3 I w U E F s S z d O Z X V o U E Z 0 N V F C M V Y 3 b H Z i O F B N M V V E N T d l T m h X b D F O Q 0 8 r T G Z 6 T 2 V E V m R z Y k h v Y z R 0 c G J S U k 4 5 R V Z 1 K 0 F Z N H d t R H N x Y j N q c 1 o v Q i 8 x b l d l Z m 0 r Z X V D M G x k M 0 9 O b W x L S F R 0 U k I x S z h B T G 5 2 Q W d 2 V l R C N m E 5 d k t w U X J W N 0 V n T C t B d V M 1 Y j d t V E N r S 3 N q d k x C S T N y V m E 5 W W R Y V 1 Z s R G V a d 0 R K U T Z j c D Y r d 2 J j R z Y 5 T E M 2 M V p W R W J S T n N 5 W E t C b k d O a m M 3 M 0 8 2 b G 1 S L 0 p G R l o y Z E o x S X V F R S 9 t K z Z k K z J J W V Y v d E 0 3 d W 9 2 d X V x d n U x c 3 l M a m d R K 2 5 0 U T J Q L 1 V X M W F N N m J W S y t r T G J 6 b 0 t K V n d V O U 1 t Z 3 g v V D F v N 0 s v O T g z W H V j V 0 1 p Y U N O a D A 3 Z V F X c 3 N j T D R X b 2 N U Z T l t e k Z a d k t N N D U y e j l R V U Z 6 e k 4 y a W h t S l p O W T J V U G 1 z Z 2 F X N D F K T E x B a V B z a k d o S j Z 4 S T h 4 R U p Q Z C s w e X Z v d k V 3 d n d B M G w 3 Y m Z r Q k 9 O Z z c y V V A w M D M v W m J M U U 0 2 d W F X R W l U U 2 F t R m l U c l l h V n B H L 3 l r N 3 B M S V g r L 3 R q d 3 J n Z E 9 o c 0 l i b 2 l I L 3 F O S F p y W W 1 G U m d W Y l N Q T k V B V W 9 R e U l B a 2 Z R Z T J Z W E F 4 S F o w T j N t T z d p O G Y 1 R X B O c k J M R n Y x N 2 Q 0 R F p q e n M v S n h w W X l 0 U U k y U W h p U W Q v c G F V V V M 1 K 1 N C e U o 2 c l M 2 Y m J Z R D Z 1 U U 8 1 a W t t R m 9 G T X h i M H p U Q 0 N r b F N r N 1 J z c X V s a n p h T F k r Y 2 5 m U G p 5 M X V R R W x C c W Z 4 b U 9 q R T l F c W 9 a Q 2 g y T H R U d i 9 3 W F F t U W 9 y c X V 6 Q z l m V 1 d W W U p M T U d 0 d X N Q Y S 9 J W X E r Z 3 F L Y 2 x y W E 1 l U m s 3 Y j Y 1 b 1 F l U 1 M w W V l U U 2 h s Q U 4 x d m 1 l Q 0 c w d j B C O T R t N H d P Q 1 Z R K 1 h u W k c 4 R G 4 z Q W l w Q k F h Z j N x b H l F U n J p N H V O S G c 1 M 2 J a N H Z n V l E 3 e l Z F O X V w W E 9 t V 0 F X S 1 h s d F B Y a m 5 z b D N U W n N M a V g 4 R U 5 w S V Z 0 V G c r T z J w T 2 l O Q 0 N X V n V y Z W 1 m Z F B C U X J s a X d k U 1 R U V k t t L 2 x K U 3 Q 2 S m Y x N W 5 j a E J O N U x r Q 3 h N R 0 Z h U l l k V F V v T W 0 v T 2 t 6 N F d R T n F 0 S 3 k 0 d W Z j S 0 V C W E M v S k x B d F d p M m 0 x c W w 1 b l A w U W N K Y k p l Q m 1 U Z F I 5 Q S 8 r N D B n U 0 I w Q k Z p c D N 6 N F R O T D B L Z X d E S V Z u e F A v W G t R U H Z 3 V m I w Z m V l R E E v S G p K R E h O Z W t 1 R 0 x N U m 4 2 Y l l Z Q z d z c 3 B a Y k V T c k p x d F B X M j V l a m 1 h M G J P c F F y S V V s e V V C Y U s 4 N E R K O H N n S k d q S 3 N P R G 1 i Q m Q z R 2 4 0 e l F h U E V z R F d p b T F q c H M 1 V T B W T m F U a k x a T H h I M m t M S 0 F a R m 9 T c V Z r R 0 l w U X d O c T h m V 3 p H W E l Z Y 1 p r a T l u V G o 5 V U 8 w a 2 t v c T F N V G t H N G p S b 2 R w U E p i Q 0 V M b k R y N T V O S V F G M G x Q T 2 w 4 V 3 h s Y 0 1 V a n Z N T n E r e U R L T H N Z U y t N M G 1 o a i 9 X Z j d D O V V B M k 5 J b G F O d U x w K 0 p Q N y t D S C 9 E d 3 h T V W 8 3 b n B F S n Z W M 1 F 2 T W x V Z U R v N D Z 0 R U Z z R C 9 l Z n J G b D h o Z F p u K z B C R m 5 a Q V B x c 0 9 O W m o y K 2 V t N j N 0 K 3 d R R k p W N l h Z T n F n a F Z j b m N Y S j h K Z F g z c U 5 S b W h v V 3 d r W X V n M n l q N E 5 x c 0 t 3 S F h G Y z d Y a z k r W V U v R E 9 y U 3 V X N W N I R 0 x H d l l G M V h D V 0 h I d l F 2 a X p U S 2 s 0 V n c 5 S V V X Y m o y T U p H d F l k T 1 l 6 Y 0 p u a T h T Q W 0 r R H U 2 W U J m R 1 J q N W l 0 V k d r b V V 1 N U F l V j I 5 N j R m U S t M R 0 V u M W 4 z W G 9 J S H M z S m V O d T F Y b W 1 y a m N R M F R Z b j d a Z n N P e n V Y b E 0 w e F F K O E J R Z X d U a T k 1 a H d x R 3 Z 2 d X k 3 S z l 1 d 1 p v b 3 R G Y S 9 E M U 1 h c z h r c 1 Q 2 R m Z Q Q X p I M X Y 3 e W Q 4 U 2 Q 3 T X Z M V m N z M k 1 Z b E Z x R W t L M T B m R l Q z S j B Z b j l m S 0 R v T l R t e E F W Y W x t N l l B R j J 0 e V p 0 a l N K V 1 M 2 R W c 3 U k 9 S U m d i b 2 J w Y k g 2 T E M w Z U 1 5 S n R n R 3 R j Y k x I c 1 p u T H N x N j B W d H B 3 b H h Z W H M 0 T W N x M D Z I U k F P M 2 J j T X A v e X Z o N X B p Y 3 F i T E N t d 3 Z E a i t L O H d I R z I r N X c v N U 5 M K 0 Z U U H l D V F h 4 a k l W S 2 F r S m J r U 3 R G b U 1 Z U D R X M 1 k 3 W D h a W W 1 V O H c 4 N S 9 3 T n I y Y W 9 p Y U d N T k l O V l h M V U 5 S Q 1 U 2 R U 9 v M W s y U F F u R 1 h u b l I 2 R D R l O V p G U 3 Q 1 W l V Y d j F a S j U 0 Z W 5 K S F B Q T z d B S k 0 4 a 3 B x U 1 l F T 1 Q r a G F B a 0 p 0 S l d 2 a 2 M 2 a k N 5 S F c 2 Y 1 l 2 Z U l L L 2 5 X Z 2 J 5 R W 9 m U l J T R H B M W H Z N e D c 3 R 2 d J Y W Z Y S D J 3 R j E 2 T E 1 G a H h h Y j F G N E Z q V V Z l N i s 0 e T g y M D V p a k 1 N a m p r Z E l 4 T D d 1 d F k x c F d t d 3 Z x V X p B Q 3 R 0 Q U Q y N l F Z R 0 J m e U Y x Z F R y b F g 0 a n d z Q 1 p N T 3 B 2 N E x N d z R 4 T 1 Z E a U Z F Q 0 Z F Q T N S R m h C Z m l q V H l L a V V O e U N i S G w 1 Q T Y w c T B S T m Z G R W t V Q 2 F K L 3 J O T H N h U n g y a E x G Z k J Q b W E r W k t L Z E N v M V Z 6 V X V x Q 3 Z 6 S W F I a 0 E 3 N V h 5 N 1 Z 0 Z j I w N n Z T K 2 l v N m 9 U b l h Z U j d 5 N k d G c n M 2 L z R 2 O H J u T l J L S H B h a k h y S k 9 2 a m l Q L 2 9 s Y 2 c 4 S 3 k w a U d S O T J I T 2 x w b E Z N a W I 2 S V B m R k E z N X R B Y k Z 3 e m t C O E I 3 Q X l v V k 9 o U 3 N o S m t z U 0 Z r W D N Y U E 5 T V H d X c n N B N k t D T D U x b j A 2 b V J D U z A x S F F V b n d m W D V I d 0 8 z Y X l 1 S H N v N 2 1 l V X I w Z F N a T U E v V 0 R F c m p V N n B r c 0 p L e j B P O T Q 5 K 1 B Z T j l M U E g 2 K 3 R S O G p N O U F U Z l B 1 M 3 V i b z J N N k N z Y z V P e E Z v S n F p d 0 V H e E l 2 S F U x S U N B M 0 9 h S n Q 3 Z 2 h i S U 5 E S G F u Y U h U V m t o d z U x N U Q z K 0 J L S D V z M X V a N l F a S H h F a F F a Q U V p S m d C T E h w S E k 4 M 3 R L V j Q 0 c z E v M 3 R S S W V 3 b n d s c U l G e G o x e n B D M l F D U V N n Z C 9 y O E h Z Q W t X Y U 9 R O H J O S k Z J Z n R u S T h C V 1 F W R U M z M E Z 4 R W N x c 1 h T T m Z o R l N D R X V h T z A 5 a 1 R D a U l J d G d k L 2 l m Z 2 p n a j J T e C 9 h c E d H e E Z F Q 1 I 2 T k l F O U 4 4 S 3 h 1 Z E c 4 N 3 N V T V B S W V g r U U N E R V U 0 b l R J V W V o N 2 R z Z 0 Z 6 S m V X O U h 0 V U 1 1 Z 2 J h d 2 F B c V U r b 3 h s K z J k c W 9 4 R 2 l 3 T n k 5 c H p w d H l x d G 1 P O D k 2 d U 5 o T j N 5 d F M 3 d W V 2 T m d K W X R i N D Y v T D M 3 Z 3 p a K 0 V z U U 1 P R V h 4 Z z J w a j d 3 d E x T V W J z S 1 J m N l F W Q j V Q N k Z t e E 1 P Q k s 1 S F h J U W J k N l F Q R G d Z U 2 J 1 d D h j R k t u Y j M 1 M V R Q W X N m Z n d 0 Z E x j c G 0 4 c m N W R T l q e T l X N n E x U y 9 0 b k N o S G Z K Z n F v Z X p p K 1 h z V W 5 r V l d x d i 8 w W j Z L T n V N V 2 J H N 0 d E b H h C S k F o d m J Y a n R r c G Q r N E s 2 V 1 p D Z j M x b 1 d a a G c 4 N W V o T W 5 C d D Q y S W E v M 0 k x e W I 2 Y T B x L z J u e U 9 M a F d H Z W t p b E Z O S W l Y R n l i R G E 1 Z 3 B G a 3 h R V W t 6 d X l 0 Z V V a c V U y Z 2 9 1 O E x F Y W x D O H B X b 0 1 k U V Z C a D A r Z E s y L 0 J J e C s y b l o 5 a G 9 q e m w 4 M W g x U W E x N X Z D U 2 l z M n h U S W Z r d n R P M n R m b m V W d z I 4 R z B U R D J K T E h n U 3 B Z L 2 0 1 a 3 h G R X V R b E 1 D U 2 h V c F g 1 e H N E e T M r d U 5 M d k V w Y V J L U i s 4 e H V M a m 5 J V D B 3 e j N j K 3 A z a W t v R X N G d F Y 0 d W p C V k x G S 0 Z 6 b T V 3 d j c x U F M 4 c E J q Z l g v T 1 N P a y s r S n l y N 2 l 2 Z U x M Q T Q 2 O H J s N V I 3 a 0 p z N 0 x i R E 8 3 N 1 A z V 1 o x R y 8 3 V G p H a 2 o 2 M C 9 t R H c 5 d 0 V u Z F F Y U G M 3 M 1 p D c k w 0 U j l a V l Q y b G F o T m N t b m R 1 d l k 3 V H p Z R z N Y V l Z 3 e G h a Z m F z U X Z X c X J t V j h 0 T j Q v c j J i O F h s Q U p Q Y m F Y R 1 F 5 Z 2 Z H K 2 Q v N T J G a F h O d 3 J M T 0 h o d 3 J O L 2 R U T H R H U 0 5 s a j I 2 d S s v c D h y W S 9 y b V J j W F N H S T h S M n k z U G t a Z 2 E 4 L z J u b 3 V S N m 0 v c m V 5 W F o v Z y 8 1 N 1 d Y S 0 l 2 a z F K M k Z F Y m 1 2 W W N M O W Z 5 U j Z z K 1 R z a m R D V n p n b 1 N Z c W V J W X R r S 2 J O V X Z q V D Z r S 2 M r c V N t d E J 2 Y l R O O G V 1 Z V d l U T B i W G Z t S n R a Z 1 l m R k Z Q b G 9 6 c 1 l Y T U x W M 3 h O U k F j R 2 J H R X l V a j J U K 2 x j b l h k M j E 3 T D Z 4 Z D R H R X B 4 N 2 R r W U N I W k J O O W F W b k d n W j J I O W Z 1 U E d F V W U 0 Q 3 M w O F Z V M U 5 P M X B k a W k 4 Y n M 2 b 3 M 2 b k R Y T D Z q c k x O N E 5 a V U 5 4 Y V Z T Z l Z T Q j Z J T W 5 2 N T V B a 1 J L U 2 R k V G 4 1 L 2 M y Z W R G Z F A 3 N X p z V H J 5 c F R 5 T i 9 t M n d z Y 2 d G e G N y a n Z l M F N t R 0 J J Y z c w d j Y 0 O E c w b U V I b G 0 5 W E d I V G t y M H J 3 a F J O N F B x V 2 d a R E J W a k 1 j c H J Z Q j l R b l d H N T d O S k o 1 R 2 h 6 N 1 d t O G Z Q d V h 6 c z B 1 V 3 Z I d j I 5 N 3 h H N T N 1 Y W p B V z F 6 T n V 5 Y 0 9 I e W l E M U p w e m d G S 3 V q T G R m S F g 3 d m w 1 Z n Z F N D l k K 3 Z Y b T N D V 0 5 m Z l M r N W t s b k Z M S D B I Z m 9 O d j h v N F l j Y V d s b T Z Z c T B t V 2 Z 3 Z 2 x Q T 2 R l L 0 x L b D M 2 c m d Q O U d Z c n d a b 1 B 0 V V Z E V 0 N 6 c 2 Y r S D F M Q W 9 r T l Z L e m w y d 1 N V b U p I M V N K U 0 p p c W l 0 R G 5 S c V l J W k F j K 0 l C Y m 9 t Y U V x K 1 N J W G J Q Y k h P O T F r N U E 3 d y 9 i e k V z b z l n T D Z C Q 2 g 5 d G t t S 1 F q Z i s 4 M U o 5 O E x H U z V B c E x F Z V Z 6 S T Q 1 e H N W K 0 h 3 c V M 3 O V l u U j B U V D J G a m R k W F k 4 S H I 0 O H B n M k 9 H a H V j N T B o N z E 0 a G l a Z 3 J s M X F P R T Q 1 T 2 x k R n V G U E l t S 1 h q T j Q w R G I x T F R 3 R W 8 1 b n h p Q j V i b D N m d n B y Y n V a O W 5 U N 2 d a e l h Z W F N Q Y X B 1 c k d B U U l z c U 5 R b 1 R D U X F 1 Y U p V U W R t Z H p s Y k N 1 R l Z l S F V j R m F E e l k v Q k l o W U 8 v b k x a K 2 t J W k p O Z 1 J 4 L 2 x U Y 2 V B U m t y W j l U T z B j T D N t N H B G N G V O V 0 E 5 U H p F e H l O V D U 2 b H k 5 Y U p E O F I r Z W V X V W o x d X l D Z m x 1 O W 5 0 e H R G c 1 d Z O G J Q T X Z 0 N U p a N 2 t L Q 2 4 3 M j l U b D h h V H A y S n F h d 0 R 1 M k J a U H o 3 a E N w L 1 d z U W V j c 3 B 3 K 2 x v Q 3 V 2 b z Z a N 1 R Q e n p K N E p K U F V N V W t t S E w 2 U H J q W T h I U i t G a l l y Z 1 J S Y V V S V U F D N 3 h a R U w v b l F N U 2 x Y b U h 0 W l F T Q V J D U U t R Q 0 p E a W N J Z E Z X S U R Z M T Z 5 N W E x R 3 c y W D I z c 0 J D R m 4 y R D Z a Z E 5 O Z k h I Z z h V d X F y R X J r Y 0 R w d l Q w d G Z Q Z 1 V G R F R w U z d C W H o x M 0 F o Z X N 3 Z U t q O U s 4 Y 2 4 w e k Z G Y 1 p K S l J k Z k 1 6 Y z I y V E J 1 d z J R V T V X M X A 5 a m R s b F c 5 Q X R I L z c z Y 2 5 K b H l 4 e U V z Y U t j M T k y O S 9 P T D F U Y l l G S F d u T 2 l T Q V R z e H d z S 2 V U V E Z 2 W G Z m c j F W e n p V R m 1 U a m 8 y O G p 0 V 0 4 0 c T R 0 d W I 1 a E N Y T z M 4 a k l k U G V Z d z A z R X J I V l c 1 d F Q x N 0 U y Y j d F N F N h Y V h Q c m F G c H V 3 b l R X b H R w O D Q 4 S 2 x s e S 9 K c z F 4 c n Y 5 W F Z Y U l J j S l R R Z 0 1 Z d 2 x M V 2 E r S j l i U m Q 5 V y 9 H N T E 4 Z F d W b G 0 z V m N 5 M 3 o 0 U l B Y M U M 1 c E 1 o Z 1 d T Z X d M N H M 3 b E N H c 0 J h U j N x e n Q r L 3 F 6 V X h j Y k x j S z h o c n V 1 L 3 U x R m R r Z l V 2 c j A 1 Z D d E V F k x Q W J U d l R 3 M z l Y Z T M 4 d D Y r Q 0 1 V M U 0 r V 0 l E M 1 l E L 0 R Z M 3 R j c E J p Z 1 B m Z 0 5 V T l l m U S 9 P c D l x W m x 6 a 0 5 I L z J p c D J i O G Z v V D d D a 2 F j K 2 p Q b l Q 4 c U l L c m 5 W N j J q T m R F a X Q r T n l R Q 2 1 1 W E R l S k l w Z 3 U 2 c E F B V H d q b j c 5 L 3 V U Q l M 3 Z j Z S O E N p W X k r Y n h h R k 1 1 R m 4 3 L 0 V u c W Z R Y 3 d y b E R Y V y t m W T h r S E Z q d m h o e G 9 1 Z X F B d l Y x e U 9 j b k 4 v U G d X N 2 N l V n V t U E t z S V p 1 c k 9 D V l R W V H Z i S E V M d 3 Z t V E o r W m Q w Z G E w Y k w 3 Z T V u M l Z p O E N V R V h K c H Z Y O F Q r d W h O Y 2 I 2 N z M r M l N m N V B K e U d i N 1 V n Q k l u N k Q 2 U k l k R j R t Z F N r K 2 p I L y 9 2 W k p a e l F x Z E Z L M D l t a W p t S m 9 0 W E h O M E 5 Z N V V P V z h y Y j I r Z T N N O T d i a W V 0 M V p F N W N S O H I v d k N n Z G t X W F V S Q 0 R a N G 1 B Q 0 h Y S 0 Z C T m R m U E Z x d n V Z N 3 p k Z 2 Y 0 W X p u W j V 5 e W Z O T 3 R E Z m Z s S m h a e H N Z b n d k S G J l S 0 F j N m Z x a m Z n O W F 2 S 0 5 M V 0 R U c n Z i Z F Z k a E Z I N l g 4 N S 9 J e G t j M X I y L z Z U M 0 5 2 N T B h M X p n O W N j W l N o R E 1 h b U R B N D Z J K y t k V G 5 R c W k 3 M 0 J y U z N O V m 9 6 R k J W V D E 5 d H B F R S 9 n a n h s O C s w T j J l e H N R Y 0 x Y T k V o W m V R L 2 8 r U i 8 r Y 3 F u R 3 R H R X U z a 3 l H S n V s Y U c r O T B i e V d a e C s r M j V S c W o 5 L 1 h U d V B w W m V j e k d y M D E 5 U l V I d G t z a n B G c k F G L 0 Y 1 a y t L N 3 p s O U Z N U E J Y R j V z V X J S Y U h 1 c F F 2 Z i 8 v Z G M v e F V 2 N V Q x M 1 o w N 1 B 3 V V p N a j F q e V l B b G t t Q 2 F Z N E Z N b 1 J I V 0 l M Q 0 1 Q Z 3 V u U z M w M k V p b E 5 i Z F d I W j B n T k Z a N F F I W E t k V l R o N T l T R m d 5 U k t o N X Y 5 a F J p V k h p R z B W U 3 h U M 0 h L Q k l X R 1 d G S 0 N i e G p n b W l m T V l 5 V D J t O X R i T j N m M 2 9 L Y 3 V p Z U N B S V J C a E l X N j A r N 0 8 y b 3 F P T z B K V D R F Y X I y U V l x V U Z X Z l V G e l p U a U l 0 W V p K c z l y a k Z o O T U 4 e F B n M U N i M C t I a U Z P V W l L M E 9 a Y T l j e m F D R k 5 w N W g w Q z J R Q U l Q Y V Z q W k V j Q 2 5 U V 2 s w R T M w d 2 M z Y j J q a V N n e H c 1 V C 9 n R l R v d 1 h K L 2 R 2 M k J M K 3 Z 4 T 2 k r V E J k M T Z I d D J m c l R w O G d s R 0 I w a T U r e U x U c k x I W m V X Y l R L M 3 k 5 T W V H d G d I e j Z h U z g 5 S T Q y T l V x V z l G e U d a Z 0 F Y L 3 Z 3 N 1 p u R 2 t Z R j B T a j J F K z F C U X R S Q l l G U n R w d 0 F h O G 1 j d H J 4 d U t l N n d C V k 1 T S U h i a k 5 O Q k R E e U Z T R W R J V U 5 V Q W N p M n d L N D F K R W Y v b z V s V H U z b W N 2 M G 4 0 c T B u c H R G Y 0 R l W U 1 r N V R Q N T B y T G Z n V H Z s W l Z y V n d P S 3 V 3 S 2 N Q T n V M N 3 c 4 V U N F W E p W R U V 3 U 3 g w a 0 N J U 3 F y d C t r U U t V c V h R V V B y M E F 6 c 1 J w Z V U 0 R 1 V R U E x a M m h o d 2 N 4 c W o 5 Q z Z V S z Z i O E h 4 M 3 l J S z Q y O U N i N n c z d 0 g r U F p 6 e V A w T k 8 5 O H J i Z H F t R k M 5 T V l U S j F M M k V S d V Y 2 N 2 M x a n R k a T Q r Y W F T W U 9 y b T R P R W t S T S 9 K b 0 4 0 V H F E V 3 B 2 M 3 I x S k x C a G N S Q T V 4 R T N O c U N s Y k Z O d 0 p F Q k h l c E V Z c F F a M 3 N y c m J V O E 5 K O S t x e V E y U k 8 2 N l I w R U 9 i M z l Z Z G 1 u a V I z S F J G R W U 1 c 0 9 6 Y U l N S U I 4 T W l P N m x 6 L 1 R j O G F S a 3 N T b m t T R j l F N m h z d y t L Z k F J V k h Y R 2 Z M b 2 w 5 a 3 F U b 1 J t Z H R Q d V F F T 3 Z R N G p j c 2 M v c l d 1 Z T h P O G x m Q j V C S X h o Z E 8 r b 2 d 0 U l h t W E V 0 Q 0 E 1 a F R R N S 9 x U 1 h u d V V B a 2 c z b 2 N m S G R J T m h E a G F W Q T M z O H Z K Z 1 F p e H N v Q 0 5 U b n V N V W 1 v e G J L U 2 l a R W s x d k V 1 U T V D Y 3 B R Z E t R c j B Z O W V h T X l Q a l I x Q j N X T W J J U l J q b 0 F m R m 5 B S 0 Z D W W J Z d 0 x k b 3 J o Z S 9 Q U U l o S 3 g y e E p W d X d S W T g z V F F B S k l K N G Z t Q 3 N n U j l V U k k y Y U V 1 a j l z d V l 2 Z z Z X O E V Z M m 5 D R k d o S 0 t M R X M y Y 0 F y Y T A v S F R t b m 5 t O E w v N W t Y c T h z b z g 0 M n h F N k l 2 Z D h t N 0 F L N k Z x M H F w W U t H T l B S M 2 8 4 R 0 9 h Z 3 h a S V F q W n d V S H N 2 Z n R 6 Q W J o M 0 J p d 2 d t U z F M N 2 l U Q W 9 u Y 2 J z b 2 o x b 3 M w R D c z O D R Z M W 5 v S H R l T 2 M y a k Z I S n Q r R 3 V D b U d n S j l w O V U v U T h E Z T Z H S 0 h E e U 1 Q O G 9 K c E V C Z F R R a E 5 D b W 1 p e E 5 G V 3 c r R 1 Z v R C s 5 N 3 B O b F N y Y X I w b 2 4 r N 0 d Q a E 5 2 W W F h d G 1 E M 3 k x T 1 h u U H g 5 W m d p U k 1 L V U R 0 M z Z V W G U 2 a 2 F 6 b W g 4 d W 4 0 V E t h d k R t Z V M 1 R V R q R y 9 D c 3 Z s a 3 V i c G 1 a M T l h Q 2 t 0 T j V T K 3 R a U k 9 X S l A 2 S T l G d W d v V W Z U W j A 3 d X d 2 W n U r Z V R a d j h 3 Q j M 2 S E V a T z N v b G I 5 T 3 U v S z Z m W F N n V W 0 x a G d 3 U l I y W k x K c 2 J F N W l J e l E z Z k I v M m d h b j Z G Q y 9 x U E J r V j d P N T R Q S 0 x H a U g z K 3 F K b T R L V V Z k a W x W b W V 4 W n B T S m Z j S G x V T W 5 L e D l y U W l R S l V C a D N x Y 2 J u N 1 F h S m 5 w N G l y V j h S c U c y Y m h x N X h 0 V 2 l o N D h J L 2 p C Y z Z 1 Y U Z h L 3 Y 5 S n d N R F N J d U d T e H I v N j B 4 R E R u a T F R L 2 N E T l c v T m Y 2 T U 5 U c E I z R 3 h Z S 3 N N R j B i b W p a d G 5 P Q W p z Y m J W L 2 d w M y 9 I Z n l 1 e W E w a X V 6 T 3 J a U 3 V 0 T 2 c z W j Y 5 c H N O W D N 0 a 1 B h Z X p N b W x S R V N S d 0 1 o K 0 c 0 U 1 J N R F J w N F J F W D h p a n F t b n d K T 2 U 3 V j N Q T l d y M y 9 m R G d s b n V U V z Z u Z W V Z b 0 1 5 d k V u c 0 x C b V M y c 2 F K U W t j N W M 3 R H d s M V Q r M i t Q Z H Z 6 S H V C N V d m Y W h O N X B 0 R 3 N N Y W x i M X h L T G p 6 R E h O R G d M N G 9 m V T J J V j l o V X p h c z Z 5 d D J U Y j h G V H N l V z l 1 O U U 3 d 3 B S O W Y 4 U T V v d m V C U k p 0 a 3 J S V C s 4 U W 9 P M z F G N 0 d N S k Z J b G t T Q l F V N 0 5 y d E 1 R c W 4 r W X d Z V X F 4 N D Z F a 0 N x a 0 d B U m t z N U Z E a G d 2 a H o r L 1 h a d m x M a H p U V U d h M k x n V U F m e H p R K 0 t K N i t z Q i 9 I N n d T S 2 p I d E c 4 O H R y S U d u T 1 p U U z Y 3 O X h 2 d W 8 x T T Z z W k U r b k E y S z d Z b W h U W G d I R 1 Q 0 R D d H Z F l I R m d P T 1 M 3 T T h o O G p Q S G 0 v a m h O N W 1 N S F Z Y V W 5 R b E h i b C 9 S M 3 h q d 0 x z c W 8 r d T d B R 0 I 4 b W p I U n d r b 1 I y W F N u R T I 2 Z W d W d V d Y O T R E N 3 B W a U h E L 2 d Y N G x U T 1 h G U z V s a l o x Q 1 p T a V d R U z V y a l B 2 S W l m O U U 2 Q l d r W k 5 r S T N E a U J T c E l V T T J s b X U 2 c H d y K 0 V M K 3 B J K 2 1 Z T z h V d 0 0 w U T h I N 1 N D R X l 4 U 0 4 2 S l F 6 T 2 Z 5 b F Z v c U s 1 Z j R C K y 9 q V 1 d u V F N M N E 4 y e U c 4 d W l i c n l U Q 3 J Q d H R 3 R 1 d I c G 1 W a 3 k 5 Y V d r Z 0 5 y e k 9 5 U H B X T j Z s b D Z x K 2 h u K 2 9 r N U Z S N C t l U 1 J 1 Z H N 4 Z U t G e V V H N 3 Z 0 V G N a Y m V 2 R z g 2 S 0 t a N T V u O G R N R 0 t Q Z n J G Q V R T Y m 1 H S D M 2 b 3 A 4 Y X R o O D I 2 M E E v U 2 E 0 W T g x M m 1 a c V Y 1 d F J 3 M z F K Y 3 F T N V J i R j d U N 2 I 3 b l N F T n V 3 a W 1 1 W l p O e l Z 4 c z h r Y W x u R H B t N E 9 F Z i t F e V l o Y 2 t 5 Y T k z R W 9 l c F l D V G F 2 a G V O b G 9 j M j B 5 Y k U x R F l 6 U W d k c V k 0 R y 8 2 S F g 3 U 2 d z d z M z T n l C S W o x d 3 p U R U 1 Y V T Z C N H Z s L 2 t D b W 9 D V l c 3 d z F o c U p X e G 9 V a W h K Z m d Z Z T M 3 V z V T N E N G W X Y x N V A z Y W 5 U S E V 6 U W t l Q 3 J l d j R G V U N m e H p l S 0 8 v N z F X V V c 4 R z k v c G 9 M e l p v a S s y c X l j Y z l F Z j A z Q S 9 j S i 8 4 a 0 x h c 0 p n M G l 1 Z n Y 2 c z J a T X Z J Z X p x O H h u e W t Q c U R q R S 9 O c j R v Y z N E d l h 4 U j F p O U Q w Z 1 R l a T Y 2 d z d l e k s v L 1 B D S E V Y M W Z s Z l J B a V B N d H V h d U 9 h T U F a Q l A 2 a l g z T G Z p W j k 1 Z U d 4 W X d C T 3 p Y d G 1 O Z T c 3 W m 1 s c V V P a 3 A 3 R 3 N R R E R k Y V p I N G p x Z z V K S 1 V O Z T E 4 c 2 J H S E h N S W l y R y t Y V z Z F b 2 V 2 b T F 5 N j N o S 3 N Y c m 1 2 R 2 Q 0 c l B X b H p j c j B y V 3 F q c 0 F R Q V A 2 W D k 3 Q W R 3 Z W l p Y U w 1 V W 1 5 d U Z u K 2 p m R j h z Z l h n W H B r U E h Q S F J 0 U 2 F 4 b G d O c 1 Z 6 S k R p V l d Q c T R 6 e X J K b k d K S W p J b D N X b k Z K R E Z 2 Z C 9 T b n V Y T z V s N k 9 h b m 8 1 e j l 3 R S t m N D l L U j M v Z 1 d F M l l 4 T 1 h T U 0 J P M n J S e V N C L 2 V u W k 8 5 R 0 1 Q U z R l R z N 2 b k F 6 Z T Z K W H F j R m c r d m R j T V I 2 d W U x Y k d C S E 9 s Z G J k O G d T e G Z N W j c 3 U n N 3 N F M y T k 5 u K 3 Z 2 Z G x r M E V W d E Z k c H N q N j V 3 U S s 1 V H B v M 0 5 z U U J 3 Z F Y r U 2 l p Y j V n Y S 9 0 Z m 0 z N U d 2 Y n F O T n J w O U R w M m I x N 0 M 1 O D N N Q T V l N z F 2 c U l m M m w z W T U z Q 0 1 1 S G J 1 V k t J b l h x K 0 N 3 Z j g 0 U j B 2 T l J T O H J x L 2 5 K W l Y v U H Q z Z H h k d j B t d G p O a j R Y c 1 l h Y j h U N F k 0 S D J S M D R M N 0 x W c U x s V z h m e F N r U k V W M l l U a l Z N W U 5 Q U E M v a j N h N U Z n O X h V V E F s b W d F e G h G d 1 d p c E 0 w T X R S O X p z T 2 R r V 0 h 3 M k t S Q U Z t O T l W Q T B J R z l 6 L 2 p G R C 9 l R W 9 p L 3 R k O E t M Y W h 3 U l N w c H F H M W N Y O W R 2 Y U V H Z z I 2 S X Z h V W l U c m Y v a W E r R n l j L 2 M r W G o 0 R V B 1 N 1 B S M k 5 x R E l 1 d E p o R U V G V l Z P c V V O b 2 F W Y m 9 F c 0 t H N 1 d Z c z Q 4 W k V l Q z A z U 3 N n a T Z V d X Y 3 Y y 8 w d l Z X O F N J O W N Y U F Z J W G F D N E Q 5 Z k 1 o a U x X b 0 p 3 Y n V W b l d C Y V d U Q T M 5 d T Z K c T N a c G R r b G 4 v Y z U 2 O X R x N W 1 X d 1 h U R 2 c r M 0 d 6 W D N q b 1 d 3 Y l h O K 2 V U W W c 1 W V F p e G Z a Z k V 6 N W x D Q 2 d T R 2 l i O H Y 5 O U d F U V c 2 d E Z v Y 1 V 5 b 1 M 2 a V B 0 V 2 J R Y j k r W n Z 5 e G V a U W s 5 b X M y U V l l b j R D b X N Q d 3 o z Z G N X c 1 R D N G 0 v R H h q c m V a Z T h X d D F l Y V l k a U J W W G J 5 W E l 1 Z C s z V X d J M 0 5 q T U Z 4 T l h N d U 4 z R k 1 Q e X h o b 0 E y S 1 h p Z F V 3 M D B Y R 2 w 3 c U x i d D h n c 2 Z j d 1 c 2 M 0 Z S T n R 1 L 0 h E b W h k W m d u b 0 c 4 a E 5 l a k F L N j F k N m R a d 2 N W V V I x N 0 J O L 2 V I M D l u T 3 l a c E t o K 1 l x W E U z e W p G R y 8 1 N 1 A 4 W n g w Y l l m c k p l T m h r T X J t a U F o a X V u Q m d L T V p z U j l P S i 9 o Y W 9 0 Z 1 o 5 V S t 3 b z B O d m Z 2 Z E d T Z l V W T j J 5 O G V l N E Z R a j l F Z G Z 0 M W Q 2 Y 3 p B T U h C Z 2 V 4 Y z Z u c D J W e j V E M i t 1 W j N J d X Q 2 c W M x L z d W Y m 5 W b 0 5 N b D M 0 V k p q V F h B U k E y W T F W e F h L c E N T T X B w Z U 4 x W l Z o R W p p V j J o O T J X V 2 1 D O V h y b E t w c 1 d o Z W E 4 b l p E S 2 J Z R 2 9 4 U 3 l D a V U v R D N p R V R P Y n N J K 1 E y d j U w K 2 h 2 a T c v K 3 R n V 0 J R M l k w d T V K S G p l U E g 0 U z c 1 T z J v M 3 c 3 L 0 R 0 N E 1 w V k o y d m o w Z F l F V y 9 Y d T J 0 O G x 3 b z B t S 2 9 h N m 5 l M G Y x Y m R p b X F t Y 2 N j a G M x U n J u Z 0 Z J Y 1 N y a 2 Z 2 W j R y Q U o y Z 1 k v d T V E Z S t R U 0 h M W V N N Z T E 0 N V M 3 c U t B R m M 0 M l N 3 b 2 V o Z 2 F S M E w 1 Y k V P Q 0 R h M 3 B u b V J Z N V V r Q l c 4 Q n g x U 0 U 0 a l l n Q 2 o 0 N F l U d l Z 1 d m o w c z M z c 1 h L K 1 B l a D N M N W l E Z U J M S E 1 w e W k 5 T D h J b 3 l 5 a l N 1 O G o 0 V H Z 2 S V I 3 S 1 N i d H B k b U l Q d 0 x s U G 5 P U D B y R X h q U D V n T H Y r O E 9 m Z i 9 r T G x t M G 8 v Z m 5 P Y X k x M y 8 5 L 1 N C c k U w d m N z a k V R b W l 1 O H N y U m Z Y b j l K Q m Y z c D k 0 M 0 8 z V V Q w Z 0 t T T E x a d U h D a l B Y R k x 5 N 2 Z B T W 1 0 Q U 5 O d W d J M V J l N V B a N 3 F v R 3 k 1 Y 3 Z x V 0 I 1 c y 8 r S V p E U 2 t C R 2 p 3 b H R q S k 5 0 Q X F 5 L 3 p l Z U F y R E p L b X U w a 2 1 L T k 9 l d G c 5 S D J U V F p 0 W k Y 4 T G N C U T B 1 Q k Y w Z j V m N G N y Z m N D e D Q y c E 1 u O H B 2 d l l i Y m U v V C 9 x b W R Q N 3 Z x T j F N b T Q 3 W H N L d k 5 t V 2 J K d X N X U m x q Y z N T Z 3 R 1 d 0 F S T E V 5 c U 9 0 O V o 4 R j B U Q W l n b X R D M k d o N D l 3 V W N V b T B P R 2 9 J M k 5 5 c D N C Q n R Z O W l 0 V z Y 3 Z k x S R k 1 N Z F R o K 0 9 5 W E o 4 M 0 d w e G x 3 Q m F Q Z U 5 j M l V F T 3 h i M D d Q c V Q y c X B R M W h k M k U 1 Z W V N a V M v N 1 c z c j R 1 R j c r R F l X Q z V S e D l h O D g w M G Z 6 U E h 2 V X A 2 M n d x T 0 Y 5 V l l x T l l B U U l U W C t T b m N 3 U 0 l D Q 3 F j U j B Y U m l j Q V B R R k d s V G l T U m F T U 2 5 a c U p k W W p l c G s w a 0 F o R l V r M D l M W n B M R k N w d n h Q V V J B T U F j c j R W U G V x Q W l V Y 2 l K d G N H Z 2 5 o U W 5 D N W 1 O c X V N c H Z S S k N y W W F P d 1 R 0 a V F u V z c x S j N r a E U 3 M j l i W T R O Z E F J O V p p Q n Z s Q 3 l r V G F S Z 3 M 3 Y l F 6 U 2 E 3 a X Y 4 Q V M x U G J x Y m d n W E Y w b n F x T U R D T z d p M y t U M n Z p K y 9 C Q 0 h Q R 2 N M K 1 B J Z V F u c D M 5 N F B V Q U J y b 0 l U V k F s e S 9 L M m g 0 a W l s d 0 5 P N m x W N V B S a n Z 0 e F h s K 1 l X T S 8 x N W Q y d H F 0 R S 9 G R H B k d D d 1 S z d O K 1 R G R m E 3 U j V 5 Z G E v c H V R L 2 t C W k Q 1 N F h O W l d V d j N G d 2 x v T 1 p X d H F 4 W l d k V l B U U m 1 X R H Z V U m Z v Q n V I S V l T M F d j W l d Y W W x q Q n R M M m w 0 Q l h M V 0 U r N G l H V 2 t 3 S n l T M W x 2 R W p m V 3 g 3 T V h q V D l h U G l N R X Q w L 2 J q R 0 J U N m F 0 S k N I c 2 N p Z j F E V k d H Y W t q T k E 0 N 3 h X R T I w a 1 V L Y X B l S G l H U G Z s T X B T Y k M 4 W W Q y U n p 3 b 2 N i b 3 R R T n l H e E p v T G Y 3 c m R C K 1 M 1 U 2 d D a T I 3 V G p r Z H R h T X I v b G 9 k U 2 x Z V W s w Y V Q 3 a D h 0 Z U J Q W m d a U k V k c m R I Z l d F a F J R d n A 0 S V E z e l Z m T 1 p Z W m V w T m p q S U l k Z T U 4 c 0 J 6 Y U l o c z Z B N U Z h R 1 B K Q T k x K z Q x N l Q 3 U G w 5 d G p N M 2 c r S z F 4 M k J 0 c m V t Z D B v V X Z S N F F S d n h C a n J T e m d n R U l F N i t N T l R R O W p Y Z W R n V E R h c G Z R R j J Y U j d G d X l h N z N y S W Z l N l l 5 R 2 d W W W R T d k V x Q U k y Z S 8 z T E 9 r M X N y d l Z s b l h K N X V t a 1 J O W k t P d W t N Z j l K a 2 E z Q m F a e m 9 X b i 8 1 a F h K e E N Q V H p T T 3 Q 5 V k d r M y 9 O T n l 4 d l F I V H h o O F V 4 T H p z e G 1 R a T Z y R D J Q U T J J W U d v a T l 4 U k I 4 M 0 c y T V R i M D l F V z Z z c U J q R D F C R n F I R 0 1 6 R X Z M W T N h d z E w U T Z z d G 5 m d j N q b z g 3 T 1 p s R E J v V H p U K z l j a U 4 5 T G 1 y M V c y e D A y c 2 9 Y O W t Q O V d 5 T l d m c D N r O D h 2 S n I z Z U x r c X l O R C 9 h V j F N V z l P Y V R X V G x H S T N z a V h X b 2 p L Z m c z O G h W V G x x M i 9 B W V o 3 c W x T R D l G O G l i L z h o e m l o M 0 9 U U E R F c U 9 Z d W t Z R 3 d O Z z N 6 M H Z o K 0 t 0 R j M v R V F z N U t z e n N s a W 5 2 T W s x T 2 1 M V 3 d h R U J 1 Z T N 4 e l B 5 a z Q 2 V 1 E 1 U z F M N H N V a H l S Y l p q W U Q y Z m Y 4 N m 4 3 V l d y N W R K e m Z S N n J a T X p T V X J J K 3 R m Z 0 p U U 3 B O c G F v d E 5 H W m R Y S j Q x a W M 2 e G Q w T H d y V X Q w M 0 F U Y 2 d 3 N E x W c X h 0 a m J w L z B w S 0 N l R T k 5 N F d o U H V N a X d 6 Q y s v N X N 5 c X V I d z h T M 0 5 z Z 2 5 m Z D d U Z U R M O T R D d 2 l Z Z T h R c i s 4 b D h q S D R 3 W W N y O U h 1 d 1 I z c 1 I 3 R m p m e F g z T n V 3 b 3 N w d l o 4 M 3 R m Q l B 0 b m x 0 U m l Z T j F T e j k z K 2 1 H M k x C U m d O S E F 3 e W h 5 a G d C a z F W Q 0 Z O V 3 U 4 d 3 V M e W V C S m I 4 N H Z y W V p Y d H M 4 S z l h N G h r W X Q 1 S k s 2 e G w v R D Z C d H J a M m N Z R 0 5 V W E 5 I N G 9 J U F R N O T N m W l N 2 W D Z o Z 1 F m U X Z F U k F z T k N m c 3 k 4 a E 0 5 d z Z C Z W J k Z l N h R m I x M S 9 P d E h m W j k 5 d k k 4 Z m d 1 M m 8 y b T B M T T N B d G p N Q k d h M m 1 y S X N Y b l p T U W d p W U J 3 M 0 l J d D h Q b U 5 Q T X F E Q z h x W k t t U H F K L 3 N P c m p E M W Z 5 S U d u Q U d 0 W m 9 i M j V F O W w 0 Z T B W e l V z c n k y T X R O S V l F V F J Y Q l p Y O D Z O M 0 Z l S i 8 y c j l L N H F Y e G l y S G h Y b k 4 4 M z M z R T N K S E 5 L N D d P a D B M d V l q O U w z N 3 J F V D F n R V h F N i t 1 M 1 R K d H J T c G R 4 c n Q w S m s 2 Z 3 U 5 N U h E R G V y K 0 N I e n V T a m h x O V p o S U N t d V Z J V m J M Q 2 Z 0 b 0 h o M F B X c H A x V k 5 3 a F J W b W 1 R K 0 V L V n R p V F h 4 c n l T M G x Y N k p Z U E 5 Y V i 9 4 Y 3 l i K 1 J T V W 1 I T F I z U W h N Y X N l Z m p 0 d E p L e m N u R 2 R j L 1 N 2 Q 0 N V V G F F T n Q z V n l 1 N 1 E 4 R k g 4 c z B x M H V W N G N F T H R P Z W F 4 W l l 0 M m F 2 S E h J L 3 l N b z Z O N j V R b W N Y Q 2 8 x T F p 2 S V l x a V B O V l R m e D d Q M E d K U F k 3 R n Z l M W N 5 d 2 p y a D h N T j V I S W t 1 T S 9 x N S 9 1 Z z F 3 a n Z w M 1 p M M X N s c l Z 2 M D E 5 b 3 R v e W x 6 S G l R Y T U 5 a m V U e T V U K z V v c W Z N T U 9 L d H M 5 c X l O Z z J t R G J W Z n p x V k h 0 d G w 4 U k Z r R 2 V u Q l R n d G R u V 2 o x d 1 F D U U x K W E V t R k N B d W J t e l R t e j d s b j F K Z X h w a D Z M Z D B C a U 9 v e E R 5 M X l j V 3 J K N l U 4 M E 9 N V F N D b V g v S D Z X e G V L S z M 1 c X R 4 a D V r a z F H V E x y d V k r M k E 5 S D V F V n d o U 0 V s e m M 1 W E t E d l g x S 1 p Y a U 8 1 c 3 l k O X E 5 Q j d 6 R l d 5 V W 5 k U 3 Z P R D J n Z D Z s M V B S K 1 V k N U N V U S t N U 3 k 2 R 3 p v Y T B X N H Q z e F Q r R 0 R s R 1 c 3 a U N R R D Z P Z 1 E 2 R l N 2 Y z g y e V d I Q V V k V V p N L 1 V p b l l n T E Q y R k s 0 U n B h W m Z O V 2 V C R 0 5 E U m R W L 2 o w R j R V V 2 J 5 Z H V j c T d C N U M 5 c z U v U S 9 o U T h r N E t X R F o v e G x Z Q W 1 I U k 5 z S y 9 4 Z S 9 s a 1 o 5 U U F U R G d n V n R 4 V T J q a D F E V m E z d U N y d z l E Z z E z Z D I r T m x o O X N P R G E z M H Z W N m N 3 V U Y 1 Z T J B M 1 h l M z Z V U 3 p 5 S z d X R E J S e m I r Q z h T W n F a M 2 k 0 K 1 J 0 V E Z o V 0 E x Y T M v W G 8 5 Z m R v d l V O Q 2 8 v Z X h X Y k R 4 Z z d M V y 9 W N 2 R 5 c C t B V z R W V G x m e T V r U F R q R j R w c m x Z d F B B S H d V Z F p S Z l U 5 S F J 0 d U Q 4 c F h y R E t x c T d a N E t T a G 1 X O W U y W m R w V m p L N W h B W j d k N n U v b k V u d 0 p P V j R J c 2 l r R H F s d 3 B X Y l N h d 3 p u U k h R M V Z q L 2 F x W n J o W D J 2 b z I 3 b l B w R z F s Y W w x T F Y 0 R 3 R U W l J 1 O G o z V W c y W E x Y b 3 Z U b m h 3 d m J V M m p O O E 1 6 d n J S U m w x S F B E T j J Q Q 3 o v R l h O N G R h Z k F 2 T H p X V 3 J a Q m 1 E M U l q M 1 R R d W R m T W x M N j d i d m w 4 e G 5 z a V B H V W 5 p Q 2 9 6 O D B F L 1 V V S U N E b W c 1 V E N Z O D R a d U l V e U E r V n N V b U Y 2 N 2 1 r K z J i N l l M R 2 F D c k V 6 Y m 5 Z e l Z J d F B p V m J J V 0 x 1 M 3 h V d W 9 S V 3 V J R k p a T E N 1 a 1 c w U 2 J R S k F B d E 5 D U T Z n c X I v U T E 3 M m l y Y n Z D b 1 h I d 0 R Y d H h h d U g v Q j B W c 0 x Z Z l J l c H g 3 a 3 Z 1 d 1 B h Z y t I M m c y b 3 Y z V V B P b 3 F r M W x 0 S T F M T D Z R V k 8 r N T F G V U k 2 d E 5 H T U o w M F d S M l h x R F Z K Y W R N R V F r Z l l D e U V X R H h V T 3 N X M D h S R X Y 5 Z z h L c m N h W F p h Z D Q z d H g y d D k y N 1 p B N 1 R x Z X B y Z H Z F Z S t H c T V R Q k g x a V J o L 3 k r a m s 4 S 3 Z j V W N 4 M H k 0 R l Z M T E d r K 0 d m R 2 5 l e H R t c j h q Q m x P S T l 2 R E x 2 b n h Q Z m V Y M W V L Y 0 5 k a X M y Q n p V e D d R V V B C S z h a c m c v L z B Y U U M x Q T Z q e D B m a l N M W U 9 k a T J D a m d Z O V d k a k F w d D B 3 a k x h R 0 k r V k x j M D A v c j F U Y j J 3 M G E 5 d E 9 2 T D V i U 2 l p a 3 F R b U k 5 W j l S V z A 2 S j Z M T V l 5 c k x y a m M 3 M H h o c 1 l W M U N E c m 1 w Z X p C c k d K O V R H W X U x W F J j Z 3 R P d 0 d 4 S 2 t Y e T l T c V V B e E J S S X l X d l F 5 U U N v S G 5 0 Z X N 5 N z N T c V Z x N 1 p v W U g w a G Q x c X p 1 a 3 h Q a m p n Y z N 1 Q k 5 i b 2 h D d l R r S G V I a D V L Z z R R N E g 4 N n V j Y W g w R z l 1 c 0 5 6 c T Z F R j h l c H B l U m x K U 2 J B c j Z h U W c 3 S i 8 0 S k p o b X l X R 1 h 6 L z Z m a F E 3 e n p w d z F a b 1 p G W F E v b 3 p 5 Z m Y 2 V D F J N U d Y a V Y 5 V U R J e D J o V 0 F q M V J k V 2 9 T c V l I R 2 g v b n p l e k o 1 c 2 R p W X A 0 N W p W Y X R B S U 5 3 T F h F c W Z K R 0 F w W W 1 W b m x 1 Q 0 V O d 0 V j V U x x V n h Q N G t k V l N K M 0 o 0 Z 3 F 1 O V g x N 3 U 3 V X p V W l l u K z g r Y U 9 o c W t V Z X B n c l Q x W E U 1 S n J o d F F X S W p V e F R a R m 9 M W V R W S G o 0 S z l C R V J B V z Q 5 Z l p a L 1 M 5 d T A 0 U 0 F T T G s 2 b D V R Z z l F b X V N d k U 5 Z T B U S V F 3 S V F s W G w 0 W U Q 1 N X Z m c 3 E z U E J r K 3 Y 3 Z W J Z Z E J 5 a E Z p R T R J b l V v M W R 5 M D R 4 e l N L Q U N K T z N X U m J 6 U 0 1 r Y m F 6 Z 3 J P Q U 9 Z R 0 h E Z 1 Y 1 M X Z N b E d u W k p 0 N 0 V E U X B 2 N 2 x B T U Z 3 Z 2 R 3 Q X N B c U V S L 1 F F U n p y R V d V b 1 V Z a n B w a j J D c H V S c m N w M n B y Z n A x a 3 V J a 0 5 5 e G p y d E 5 y N m p p N F I y U n M v Z D g x c j V z R E J 5 c 2 9 x S X h n N W R a S 2 F k M 3 V 1 W G 1 a Q W h j b l V m d E F s Q W V u c 2 5 G U z R r V y 8 w N E 5 a V E V D M l p W Z k h X K z M 5 M j V 4 N 1 U 3 c D B S d 3 l l b C t j K y t z O F J W U D V 0 V y t I V i t X V E g 3 Q 2 d o O T R 1 c m d T M z Z n c 0 p B U 3 F t M H N x M 0 w v R 1 d B a l R V d n V L Z 1 c w K 3 Z B Q X N v b U J V S 0 M z W U E w U F F 3 c H Z I e T R R d V B P b E l V Z F V Q V D g 1 a 0 U z c W F I e j d Q N T d t O U p V V E 9 L V n N B Y T h P N 0 U x N D F 6 V l c x T 1 h Q W X J O d X l x N n l p Z W p B T m 8 y O U N D N m Q 5 Q j g z d E h p W X d B S k Q 1 U V V B Y 1 I 4 N 1 Q 0 O F l u d 2 R x c D V 3 Z W 9 Y M j Z q N W t B Z 0 F t S i t M U H F s T 0 x t U m p i M G R T T j d R T T J W Z G J B M E h E b 1 A x V F U 0 a W t v Y X l o M E N o W k N P b l c 0 d j l R T V V H Z D g 5 S S 8 z c E N Z a W N m U E J H L 2 N r a 1 E r b n R X e k R U c G x t M E p v V E Z q b l o 3 c 3 k y Y n p L Y U V I T G V o d U I 4 U H p v N T V l M m d o W U h s N 0 t 0 d 3 U w V D J y S U h o Y X J u T U p z T W x S T T Z q d k N o Q 3 J i U E w r Z T J K d H o w a V Z S N U t k W D F P R D R l Z m 5 s O U 9 X T z J w L 3 F Z U T V x c l p O S T l B U F p R b i t u R G 1 B V 1 J y d W p K O H Y w N l N J R k d w Z n V a T E J o U H R F L z Z k U H R l V i t z R V J q S X A r Z j J W V z B 0 e D c w M 2 V U b D l 4 W k l o a 1 V R S m U r a E s 5 S G t L W n p y N T J j S z d 3 V k N o T j l s S T Q w Z z V k a G w 3 Z V N 5 a U R y R l J J R E 0 5 S V N t Q U Z Z a 2 1 m W X d u d T d l V m E v b 0 d 6 a X R 2 U 0 R X a k d P R n l w Q l J r Q z l w U j h 1 W j R L Q U R J Q 3 g x c n R H M S 8 4 b z V P a T B 0 a U l 2 c T d l b U F V W m d z Z H Z h R F Z k R 0 R C M V N F b X h N T i 9 2 b T Z z V 2 F 3 b 1 R S R k N J T 0 p S U F R z N j A 5 K 2 p O U 2 p T R E 0 r Z T h Z L 0 8 3 d U l B S G 5 D c T N a b U x 5 b D l j b X N u N D N l M 3 Z a a 3 V p Y W p w T E E 2 Q 3 Z r W X h 0 c k 9 M N l p w O U h E W D h r S T h s d 1 N x M 0 p 2 N U t s K 0 1 3 Y W V C V y t K V 3 p J Q X h F U X l 6 S m 4 y L 0 J l d 1 c z a W x o Q n l l N H F m b l F u T S 8 w S l Q 1 S 0 l H c k V i R F N a N V h X U 3 B U R G p o Q z d t c 2 5 l V n Z l L 3 U 2 a 2 V v V U F n d m Q y R 1 l a Y W d J R E 1 6 c z N I V j F 1 L 2 x h N W 9 J R 0 l Y T m x k Z W d l S F R H a z l W W X h 3 d E 4 r V W h l U V E y S W k v S k t a N T V C Q T J w U z R N N i t R S F V 5 e F d N Y 0 h W e F J p b F p C Q m k r Y S t z d D h y b m V C d W J i Q 2 l n U 0 F s Y T Z P Y X V W S 1 l K S X g 4 V F d v a U 5 G R G t 3 Q 0 l 0 Q 3 Z m Q W Y y c S t l b X Z p U k V n T V N G W k 9 q c G F G K 2 h 0 L 0 9 1 S H Y 3 a H R S S n d w N V d 6 c l E 1 R z M 5 d E w 1 e V h V b D B v b H J K b 3 B J S F B P b 0 R o O G p a N F J N d D d k K z B x S 1 N 1 e l Z j Z l d i c W F I N E 1 Q O G Z O K 1 F 3 N 2 d Q e T N 0 b 3 R 6 L 1 V t Y 0 9 N U W 9 m R 0 V 1 a i 9 v W W h 2 S k Z G S U N a d k d S V 1 B V e l V T O E J V S 0 l 5 a W x j Z W Y 5 e k V s W W R L Z z Y r Z X N U a 2 t x Z 2 h Q R V B y S W J p V W 1 l N H p D c 2 F j K 1 d q a j l j T U Z l T n B k R n U 5 R D R G b l l x T z I 0 W G F k N 3 Q w d E 9 r K 0 I r S D F Y N n B 3 T D I 4 V W x 5 c T V p M T U w Q U s v Z E 9 P R k 1 u R k Z G Y m l Q R 1 J T W n F m d z N M c m N s S 0 5 Q S m p i a j F v M U l R a 2 9 a Q X N Q d U d j S E J X c U p L S 0 Q 1 R T V w S F F U N l J n M 2 V Q a G J W Y W 9 G U V F u Y W V Z e k R 3 Y 2 5 j d F E r T 0 5 a a D l D Q n h 5 Z 3 F C U m p i V 0 Q 1 L 1 Z 3 Z U l Y c k t i S 2 l L c E k 4 N C t D S n R k N S 9 T W n B K c z d N V k t h M 0 5 a R 3 c r e W l 4 d 0 p p b k J K c G o 3 U C 9 L c m J o T 0 l y d W 9 L M W R o T X h I M 0 k 4 W j l k d n p j a l l r V T M w e m d t d i t m R W h r Q j B 1 T 2 E 4 d H V 3 T z J s a i 9 B S U h P T H d Y b 0 5 p Y X Z m a U t D c D N y M n N Z b D d 4 S W N M b G 1 q K 2 F m a E 5 4 V D B 6 R m t Z U G 5 x W k V p N T A 4 c m d H L 2 d F a m V u a m h R S z V 4 U T h P S y 9 t d 0 N w W E l X R F Z M W F d N d U 9 5 c j h Y L 3 A w a H h i a U 9 q a W 9 2 Q z R 0 W n N x a W o 3 c 1 I 0 b H Q x S U h 3 W H M 1 W W Z s R V k v b l F j V z E r V 1 A 4 R T h 1 V 1 o z V 2 R V M 0 5 S O T N r e m x O Q X J P W D l 3 b G 9 G c V V N N 2 d D T m R z b 2 N 5 d X N X K 3 M 4 Z 0 R y c G p X V W 5 n U j J Z Q 0 h n K 0 F i d E F F Z T R r O W N Q V U Z G T E J K T l F a O F Q r Q m 9 B b z Z 5 Z j Q y a 1 A y W W t 3 Z W l C S m M w U z B 4 a T d Y Y V R H O U h k b U R n N E l w M U d 6 Z E R E O U U z a 2 Y w T 0 t u Z 2 d y M 0 0 1 R l c 3 W j k 3 Z 2 h N R z J k M U 0 5 U G d F U G x E a l Z C d 1 B r M n R i a j J 4 c k k 2 W H Q v R W 9 N b H Y z b y t P U 2 Z G K 3 k 3 U 3 h J Y k x Z U 2 h N R H V y V 2 F T Q m 0 5 U m p P N 0 d z R V h x L 2 5 l M m E 3 S z V v K 2 V x e j R I c G N M b k Z a a E J W O D R h M D V W Z i t H Y m c v M l h U W V d H L 0 t w S z V M W H l C Z 2 d 6 R E t s O F c x R 3 U 1 V G l Y M 3 F a S 3 F T N m 1 J c D N D V V o 4 Z W R U T n p 0 Z T h 2 T 1 Z 0 W D Y x c 2 h W Z T N i c j J L Y T J D Q X l r a k c 0 d m d s d X J E V U l T T 2 d T N E k v R 3 g 3 d j F a a 2 Q 2 d H d R R l Z L a 1 d 1 N H p 6 V m R i a U 1 Y c E N p T 2 d G R D l Y S T F S a D Z P V D E x S H p h U E J k a G d F T y t B b U V i Q i 9 D Z 2 J K R 0 Z 1 N U h s a 1 Z 3 d V d n b z Z 2 S k R s b l R J S G N O b U l J O G x T Y m p 4 W n B m K 2 t B V m x H Z k 5 v S z V C R 3 Z V d j B u c k x j V 2 J X N 1 N i R G 9 0 S E R 0 U l N n U k R B M W l X M k 9 4 Q k p 1 d 2 s 1 Q 3 I x R F Q x Z 0 1 D S V M 2 W T V L R m p j Q m t n N W N r Z l R x R H l 5 W V N R a m R 4 T k 0 0 e G Z h b V h P T 0 l 6 c 1 N M b F k w T 2 g v Q W 0 3 b T d r R G h q R G g 5 d z R u Y V N a Y 0 l x Z 1 E 1 Q y t x Z m 5 R d z B V O E J S c U t M Z m k w e G d h V 3 d C V E R P c 1 A 0 e E 9 L Y n F H R G 4 0 c E d F e n F B N m x n O W Y w Q j U z N T F l e m F 5 M z J B S 2 h W U 0 d h d W V L T W x t T l I w d 1 Z K a 2 Z O L 3 l V Y V h R V X J 3 T 3 J n a 1 B J e X R U S j J s c m N B T m Y 0 a l p x d m J V a W J n b z B o T E t r a F V p e G t H L 1 g 5 U V N 3 R U N G Q U 1 V Q U F B Q U N B R F B n T j F Z b 2 F X Y U 9 x O E J B Q U E w Q k F B Q U R B Q U p B Q U F B Q U F B Q U F B Q U F 0 b 0 V B Q U F B Q V p H O W p k V z F s Y m 5 R d W V H M X N W V l F G Q U F l S H d I O W 1 V R X N C Q W h R R E Z B Q U F B Q W d B T 1 g z Z F d O d X V l Z 2 5 v R H d B Q U 5 C S U F B Q W d B Q 1 F B Q U F B Q U F B Q U F B Q U x h Q j J R R U F B R z F 0 T G 1 K c m F Y Z H B W V l F G Q U F l L 3 V u O W 1 V R X N C Q W h R R E Z B Q U F B Q W d B e j R E Z F d C N E s y T k 8 r Q l F B Q U N R O E F B Q T h B Q 1 F B Q U F B Q U F B Q U F B Q U x h Q j V 4 R U F B R z F 0 Y 0 d G b l p T O X d Z V 2 R s T G 1 K c G J s V l V C U U F I a D h C L 1 p s Q k x B U U l V Q X h R Q U F B Q U l B T S t B M 1 Z o d G U 0 a 2 N 6 e E 1 B Q U U 0 N U F R Q U 5 B Q W t B Q U F B Q U F B Q U F B Q U M y Z 2 R J W E F B Q n d Z V 2 R s T D N C a F o y V X V l R z F z V l Z R R k F B Z U h 3 S D l t V U V z Q k F o U U R G Q U F B Q U F n Q X o 0 R G R X R V Z v K 3 R t W E F n Q U E 2 Q X d B Q U J V Q U N R Q U F B Q U F B Q U F B Q U F M Y U J 6 Q 3 N B Q U h K b G J I T X Z j R 0 Z u W l Y 5 b W I z S n R Z W F J 6 T G 5 o d G J G V l V C U U F I a D h C L 1 p s Q k x B U U l V Q X h R Q U F B Q U l B T S t B M 1 Z n a z h O d j R P Z 0 F B Q U R v Q U F B Q V N B Q W t B Q U F B Q U F B Q U F B Q U M y Z 1 p Z d U F B Q n l a V 3 h 6 T D N C a F o y V m Z j b V Z z Y 3 k 1 N G J X e F Z W Q V V B Q j R m Q W Y y W l F T d 0 V D R k F N V U F B Q U F D Q U R Q Z 0 4 x W U l t a W d I Z j B E Q U F C a k 1 3 Q U F D U U F K Q U F B Q U F B Q U F B Q U F B d G 9 F Q U x 3 Q U F k R 2 h s Y l d V d W V H M X N W V l F G Q U F l S H d I O W 1 V R X N C Q W h R R E Z B Q U F B Q W d B e j R E Z F d G e W Q 2 S l J m T l F B Q V l 6 V U F B Q T B B Q 1 F B Q U F B Q U F B Q U F B Q U x h Q k p E T U F B S F J v Z F c x a W J t R n B i Q z V 3 Y m 1 k V l Z B V U F C N G Z B Z j J a U V N 3 V U d B Q U F B Q U F n Q U N B Q W x B Z 0 F B c m 1 n Q U F B Q U E i L A o J I k Z p b G V O Y W 1 l I i A 6 I C L l r 7 z l m 7 4 x L m V t b X g i C n 0 K " / > < / e x t o b j > < / e x t o b j s > < / s : c u s t o m D a t a > 
</file>

<file path=customXml/item11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1 B C C 2 C 2 8 - 8 7 1 D - 4 8 C B - 8 B E 0 - 2 8 6 7 F 7 8 0 3 A D B - 1 " > < e x t o b j d a t a   t y p e = " 1 B C C 2 C 2 8 - 8 7 1 D - 4 8 C B - 8 B E 0 - 2 8 6 7 F 7 8 0 3 A D B "   d a t a = " e w o J I k Z p b G V D b 2 5 0 Z W 5 0 I i A 6 I C J V R X N E Q k J R Q U F B Q U l B T S t B M 1 Z p a H B a b z Z y d 0 V B Q U R R R U F B Q U 1 B Q U F B W k c 5 a m R X M W x i b l F 1 Z U c x c 2 Z W T m h i O W 9 3 R V A w K 3 F m O G h 5 d m V B Q 1 N R a 0 5 M U 3 F p c 2 9 t Y l N z U 2 R Q M T h U U T V 5 S m J F a j Q 3 U k Y x Z j c 3 S E J k Y U 1 H R 0 p G R G 4 z M 3 Q w N z M 3 T 1 Q 2 N 2 V 5 Y 0 Y 1 U W J r a n d z Z H Z y T U 5 k Q m 5 v c U 0 r R 3 J z U G l 6 d X Z N a T l 2 c n I 0 b G t 4 R V d w Z k l s Z l B u a z h z N l V h Z m 5 P a G 8 1 a k R F V G 1 k Y V V q Z D M z W H N i Z 0 t m Q U R M M G 9 C d k V I c 0 Q 3 d z R C Z l R Z Y 0 p p R k 1 m a U F m d m p Y M W Z V Z C 9 T U X p L U 3 F V a W 5 D e m k 1 a m 9 U Y T N F V D l p S 1 d t d H J C Y m Q 3 Q 0 M 2 b 3 h J S T R Q b E t t Y 2 9 N e n h v N H B 0 M U F V T 3 Z s c 2 l Y a 3 V Y c W R T M U 5 W d k t M R U Z u M V R V U l A z a j Z F M n E 2 Q V Y v O E F 6 Z k d 0 V F N u S 2 N T a 1 g 4 M U Z m V E R O c 0 o z c E Z W d W V v c E R x O E t z Q U x V V X N t e k F W K 0 x I N E M v d H o z T D d Y O H F 0 U k Z D W T d a e j V t S X p 4 N j V R b F p B T X Z T N V F 0 S 2 9 S b j B K M 0 F S S C 9 N Z U p q M m x v V 2 V I e n U 5 W U R R S V J u N 1 F X c T A x S V J 5 e G N O U z N l c H Z C Q 2 p j T n M 5 S U x x e F p V d X B 4 b F Z 0 S T l P V C 9 K R k x o U z k 1 W F N J e m p N Z n h S e V B Z R 3 R 5 Y i 9 j d i t 5 U z J T c l B R a T R v W F R l O H Z v V V I v O E p z O H h W S X R k K 2 1 o Z D B S c D A x K 0 J q U 0 p 6 W W s y O D R r a S t 5 U i 9 K T z h K d 1 R D M E N R K 2 M x T 0 Z O c 0 J 6 T G d h L 1 F k S D R z b m 5 S U D U 2 U j N M O W Z 6 S E Z F M X J L U z d 2 L y 8 2 N X g 5 U V N 3 T U V G Q U F B Q U F n Q U 9 Y M 2 R X T n V 1 Z W d u b 0 R 3 Q U F O Q k l B Q U F n Q U F B Q n R i U z V p Y T J s M 2 F U V 1 h o W G J 5 R E 5 k d G N a Y 0 N M Z T R S Z 2 h N Q 0 l Z R k F D T z R s T 0 J T c F F n c 3 R V c U g 2 d k w z M X Y 5 O D Q 0 O X p D S E h 1 d k 5 k Z V Z D Z l o 3 N 0 1 4 N T F y S D V 1 R i t m b E N Q d l V R M 2 l k N W F 5 Z W N J S F F X M m 1 V S z M 0 W U Z Y Q U g y Y 2 J 6 U G Z h e G V V U m g 2 T 2 t C a 2 Z X M G Z 1 N z h p b 2 R r Y X Z F M F g 4 N E Z u U 3 o v a E d E R T Z 2 N F B q M G Z a S T Z O U V Z s c E 9 4 W W 1 U M D d p V E 1 M Q m N Y O S t j S n B P V j U 5 c U V 3 a 2 x C Q 3 p Q b G Y 1 Y W 8 r R j V a V 0 9 U T 0 Z m W j N o R k l o a 1 B Y e W E r b 2 V i a l F l a H V i M G J p W l F v Z l N W N 2 h 3 a F N t T n Z s T G t Q V m N Y T 0 1 H c E Z W U m N O Z W x P T E J z V U J F L 0 5 J c 2 k 0 M z k z U U 1 K R G x 1 b F Q 3 a D N y W V h 2 R E x B Z 2 5 O W T V j b 2 0 x T 0 d r U m 5 q Y X B y V D I x a E s 3 N W l l V 2 t Z V k l q b U N l T G F F S 0 d z N m l Z d j B p L 0 h C S D M y V E Z M Q V p K M z N B Y X l t N D Z X c D E x M j N L a 0 d F c j d M b U V Z Z 1 Z B Z m t a O F d p U m x w Y W R Q M U p p K 2 t 5 Z U J V V W p M K 2 h x N l k 1 V 0 5 t R D h P e l N l Y j J F M E 4 1 d j V W W D I r d m Y r N G J 1 a z l t a z d V b T F n O U h t R H J h N V F C Y 3 J C V F V t S H Q v S F Z 0 T k J I N T Z E W G F 1 T H V J M X Z t R H d C L 1 J 4 M E x W V E J y T G F 5 R F d s U W V w V U p E N X N O N C t L c l l m M W g 2 R m l v W U Q 0 V T h 5 Q X l J Y W d s R H p J R D Z X W V R q R 3 Z a S D M 2 W T J w L z B N R 3 p w Y 3 h 6 d n k 1 Z k V a U V V R Z m F 2 V 0 N T c j J E b E d 2 Y z c 4 Q k V V b k Y 3 U F l z Z G F K Q 2 Z W Y T k y U l h y d k J W N m t u Y l g 0 a D l l L 0 V R T H p 4 K 2 J C K z h l a k h a W H p G d k 1 o O D E w d k V m S 3 N 1 Y m F v a l N n c U V D Z 0 g x S F V Y M m 9 K d 0 R H M V h y N 1 d V U z F m Q 0 t 4 M 2 l C Q X l M Z G N 3 K z R P U m Q 1 Z l A r Z U J V a W V H T m J o K 0 t 5 L 0 R G d l o z d k t F e U 5 O M n l Y N i t B M F E 5 T 3 d t R 2 Y z N k o w R T R V N m w 4 O T h 6 b m J 2 b W F C K 1 R H b l J p Z E F T c W F N a 1 p p Y j B L T n F 5 c 0 p Q Z D g 3 K 0 l 2 Y l V j M j N K b 2 l k T T Z K b X B 4 d U V F N U R V Y k F v M j c x b W o z a 0 Z I M j N R N E V 3 O G Z 0 N W x U Z T Z C b z N 6 U H Z 0 b 1 Y 1 c 2 p Q b j N z e V d X e U V C Q j Z 0 V D h o U l B G V W 1 p a U 0 v Z G V E T j V W Y m J 4 V z R Q c z g z V 2 Q 1 Y 3 F h Q z h t K 2 p o b H F i Q V V F a G p 0 L y 9 4 d i s 0 b 2 Z I Z 2 d C O T h F e G 1 t W V B 3 M m N q U n l E M n J v c m c 1 Q m d N Q k 1 J S k h P S H p a R 2 p U b U p a U 3 o 4 M 1 p w c 0 N 6 T 2 x 5 Z W c x R H p J b W t j O H p H N 1 N I W k h Q T n g 0 V m V a Y X Z 2 W G Z h V T Z G d i t Q L y 9 M L z N m O E J q N k Z o T m 5 4 e D B j M m R v b m d u M F l l T U N L O W 5 W Z X J p c 2 N k c z d h a X d G a V p U e W Y 3 a m Z O U 3 l B W U N p L 1 Z O L z F v Q W t G e U 5 k a l p u L 1 Z 6 T U M r V T V u T U M 2 e X F 5 U C 9 z S S 9 p U W h O d k I 5 b j J l V G J B R W 9 h Q 1 R 4 d 3 h S R j d P e V c v b E R r d U d a b W V 2 W H l q W S t l T i 9 M Z 0 E w e G x n R z M 5 L 2 N w T l R n U X A 1 U T d a L 0 9 i M E 1 q S W g y a 0 x G T E h U N m w 2 Z n p O M V V D a z d F d V A r N n Q 1 d n N G d E x H b X M 4 a l R I S 1 p z U E R X M 1 p o T l R G S 1 k r d G k 1 b n p 1 b 2 R 1 c V l 3 Q k U 4 O D U r e V p i b W d S c G Z U Q m 9 o T G Y z W U x 1 T V o w V j h m d X F r O T N K d U p o T 3 h q Z i t M M E 8 2 U j R 3 N j B T a k 5 2 b 0 p Z Y m I r W F R z V E R y b 3 Q r N T Z I M X d p S l N S b G 4 5 V k 5 u a k 5 R S 2 Q 2 V 2 1 3 U 2 Y 1 N 0 5 4 Y T Z W b E R 6 b m p Y e m 9 L b k 5 K N D d l Z H l h b m d Q S n J w c C 9 H b X p h T z l F W m h x R 1 F o W j U z R z l a W F I r M k Z v b H o 2 a G t I V E d 5 a l Z F S k R J T W h s d z Z m V m J L N X V B d 0 9 C d i 9 6 W m 5 3 Z E Z 2 U G I r Z T U 4 d D k z a 0 J q c k g 4 V 0 9 0 W T l h S 0 I 1 c G x G N F h w R E c w d C t S Y T R Y c W N I V V l Y Z E Q 4 Z l d Y Q T V o c 3 l u V z d n d C t O T 3 h s Y 0 R x S k J 1 W m x R e F V Y M S t V d k Z U b X F 0 Q 2 9 U K 3 N H d D c x T z Z x N F N R N W Y v e C 9 z U m Q y e k F r M 0 5 y M X h r N G k x N D V x Z m d E S m 1 P U G J M U 1 V w e m Y 1 Y U N D c G h G d n d E W k R r W j Z o R n F E d 0 E w N F R k b 2 J Z c D F 2 M j h S Y W g 4 T W k 4 W F Z o U l h G M D N O T D F N M U I 4 O G 0 y Z m J J O H R R R D V P L 3 Z H L 0 0 4 a U I y Y l E 0 R 0 h 5 d z h o O S t q T E l j O F B I e F l s a F J G T G d U Y 2 Z J U W F i V 3 h H d V F I M D B S Q U F i T U Z 0 a W l M b G F T U V B N M 2 F O R H B z W D B I N 0 l R e m 5 w Z n p W W H Y x U k 9 B N E x o W F F t c i 9 x N H F S d n B t Q U J O c F B 5 M 0 d R M D N v Q l U w S H o 5 c n N v R D B R d l R 3 O D N S Z k 5 F c F B l N D F h V V o r S m V l L 1 N T M V N H a F V R b F N r V E 1 p S V o z Z 3 J o Z U J H Q m E v d m N 2 N T A 0 W V h a Z G F l Y T d N e W h X Z m x L U H Z V V E J F b z J k S X l w Z l B z Y W t v R 1 l F O C t j d D Y y W j N 4 a H V S R T d 2 c G x Z a 0 F k Y 0 R h M 2 F k N n Z o V k l v S 2 F B N F d k T 3 d V Q 3 h H b 1 Y 0 V H g x Z V J S V 2 8 2 R l J 3 c m 5 Z V D B 6 T 0 d N U F J a c U x 3 S k 9 w M T J N e H c 2 V k t T U V B C R U Z V S E 5 C W j Y 5 T n R n Y W Z 3 U n h j c G Z U N H N V c D V Y S n M 4 Q W 1 F M T B P U D J G a F V F M 2 c 1 U 1 R E Z 3 d v c 2 9 V T G Z i T G p W d 2 s 5 O W Z Z a 3 p q c S s v M m V l c T h h W k 9 k U G E 1 N T d k b U R k T 3 l u b H p 0 V 0 J n S l M y Q y s r W V Y y S T Q r b E 1 i d k Z u b 2 F C Z S s z N U h k V T V 2 Q 2 h K L 2 o 4 L 1 k 0 U l d E W G h M S W t Q K 3 Z h N G 9 5 U k d 4 c m V I b U 0 v R W R v b E h 2 S E 8 w d U c y Z D V K Q k J L R 2 R V N 2 E z O H R 0 c G g w S 1 d Q N U I 0 N y t j b E V I W k V P c l h E a k w v O D d U c D R p N E t T Z G 1 U R W c 0 N D I 3 S 1 p W S k M r L 1 k 5 a U U 1 b W h j T W c r V j k x V 1 F N R 0 d q S W t j c 2 1 M d V V t b m 1 T Z W t C R z l 0 M X B S b l V 6 a m t 1 e F N k S m N u S F B t T X F E R l c x Q j V 6 a U t 2 b m p p T H J 6 b W Z O N X d K U 0 F J V G 5 M a m V m Y 2 9 F U X F X Z D Z T V 1 p R U E E 4 a V Z F S V N 6 e k s x Y W w 2 d m d 6 d 0 J k N 0 t Z L z h k N i t a b 1 p x W m Z V a 0 1 n Y T R T a m p n W k J y O T I 4 W E V a Z F k y U D B O R k M 5 e T Z D V W F R V 2 R E U W d m Q T h a d l B a N E 1 z N U l k M G 9 t M E 1 2 W E N X V E Z 3 S z N U Y k g 5 N W p O S j B t R m c 5 d l N m d V h F U n J 4 T V A 3 S z d Q Y z l S S W p 3 d 2 M 4 e E V E T j d N V W s 2 U j B v Y 0 Z 5 T z Y v b k Y 4 R T M 3 N j l s Q m Z t S 0 1 G M n F t W G V t V 1 F M Z H V B e F Z q N H l D a 0 d D a n V x b G 1 0 N T Z T N j R w b F U x Z z R j V 3 p 0 Z X Z p V k t R R X g 2 N k 0 x T U R L S n Y z M 2 V z V H c 3 d V p M a n l a T E d w c V N r Y 0 h B N E J M b G V U U z F l M E 5 a M C t p S 1 Z l Y W 9 O e G t v S 0 N T a k h u K 3 Z 0 U U F 6 b E s z V n J S Q V p Q T m t Y U n o w a j h 1 d E R V b E t D N 0 1 E S D l E Z E Q x S m V B O E 1 4 S X Y v a 2 R k M F l j Z z l y R 2 d h V D d k Z 0 p m Y 0 V L Y y s v Z X Z O N F Z H N l p Y N C t C M m w 3 V z M z Y 0 h F a T g v W m F 0 Z X h w M U V 0 e U c w d n N y b U N 4 W D J D Y 2 R t d 0 c y c T l j Z U 5 z e D Z E e F F a c m Z I R k V 4 R 2 1 Y S n V 5 Z E 9 L a F N S U 0 M w W H F U Q m V N e H A w Q m Y 1 V D l 5 T G E 0 a 1 N o O D V 2 R 0 Y v L 2 p 2 Q j V C Y V I z d y 9 I N E I 2 W m R P N D M y T F d K T F g 3 M 0 t H a T d o V E V Q c E Z l R 1 U r d T R o M T h V R y 8 4 Y X c 1 T E 5 r c 0 N 5 T m p M e k g 0 a j Y 1 W X E y R X h D b 1 R D b j F u a 1 l u b U F x a n M v S z h U a n V 5 a F B B S V h n T F N u b k p Z T 2 g x V U N l a k 5 k N n d Z R U l H S E I 3 c U M v M 3 h m e T k 1 b E 1 H W W l X T W 4 v e X V S S 2 h T Y 0 9 5 M 3 l 5 e i 8 v d 1 M 0 U 0 l v O U 1 P R G p M d m t D S 2 5 0 Z 3 p O U G M r a n F L U U R J a 3 h E d 1 h L b 3 F S N 3 B m T D l Y Z F B x d G h 4 T D Q x V U g 1 L 0 9 4 N V c 1 S 3 N i T m l o a j M w M 3 N z c U l p T V d v d T E 5 O E c w b 3 V F Q W 5 a c H V w N H d m e T N v R W 5 M c V N O a H J T M E 9 X c C t V M z A r c V V 2 V W d j O H Q 5 d T B m O X Q w Z z d Z Q k g z S E V s R 2 h s Q m J p T 2 R R Y T l l Z F l o M W N M R W Z s Y k 0 1 R 2 Z q N l Z Q L 2 c w R E o 3 V W 9 Y Y U V z d U h v M D F W M X Z M Y 3 p t S 2 V 1 U V p E R 2 t Q V z N k Y 0 F r N m Z 3 V U 1 n b V d K S j N S R H p 0 R G R 0 K 1 J C V T B r d m J E Q X F h Y X U 3 U T d 1 S T Z I T F B r N 1 J o V 0 V G O U R H b l V H U U p a b U N N N m w z b n p v N V d B e U 1 X N m V G b T J Q V X h B V 2 h 5 b E F j T W o r V z d w a T B U Q 2 F i b n Z 5 K z R t V z Z T V j B O d S 9 M Z V B q S H Z O M T Z M e m 9 r a n d m Z E 5 I c 3 A x S F k v M 2 t T M H g 2 R W N 0 N C t U Q l p x S D d y Z m w x b 0 N Q N k 9 D Y k 5 U S U x I b D F F c X F B Q 2 d 5 Z H V 3 V l h E V V J W Y 0 x O V W o 4 O V d N c T V H e X l 2 K 0 U 4 R j V h W W 8 3 N z J D V U x j Z H Z L M 0 d 2 M 3 B 0 Q m 0 3 N k V 6 Z H J 2 L z V q N X Q 1 V z E z W G h m R 0 R Q R z B 6 V 3 F s V k p W N F J C a E k 2 S D k z e k 5 i Y X J w Q V B q b T F W e F B j N i t Y N W N G a G 9 D a 1 Y w Z m I 3 T D g w O T B t U V R 1 L z I 2 T U k w d X E 1 S l J w N k N t a m 9 k S j R j N W Z 5 Z W M 1 T 0 5 3 c E 5 W c G p r T U 9 j d U l Z S 3 N l b 3 o 2 a T c 4 Q V V Y U k x N Q 2 F h R j B k V k Z m e F l x K 0 Z J L 0 x 1 b T Y r Q k l C Y 0 J I c k h u a W p D c D B V V 2 1 o V F F V a S t G N W Y 1 T H J O U l d o N U d K N m p M R V d j Y T R M R S 9 l O U t 6 d 1 F 1 N D I y V 2 V a U D N N a k p 1 d F l F a D h J a U p q W E p Y Z V o w c G J x R j F P T m l O U k d t N U h F c n Q 2 Z H V T b 0 F 1 c E V Z c F l 0 T E N M Y V p O U U V K d F J H R 2 J Z R 2 9 r a W d 0 S F h Y T T d p Q n J 2 V T N 0 L 2 l t a 0 Y r Q m V I W C 8 r b W 9 p V V E z W G U 0 b k 9 4 N E t I U k R s b 0 4 4 a U J 1 V 3 k w N 2 5 s M 2 N L M n k w V 3 R B Z E x C a G M 0 Y U t x R D d X U n p T c 0 1 m U j N x U X p P b W t k T l V R V 0 J H Y j N l W D N o Q m l 3 d W 5 J R W p 1 V 3 V z b z R N V 1 N u S 1 p D Z X B 6 V X p K W n k v T 2 I 2 N T Y z W m Z q K 2 Z r d m U 1 Z l B q S 1 p 2 T H Z I a U t P N T M r T W N D Z 0 U 2 M 2 R R b y 8 3 Z n R m b j J x M G h M b l A 5 V k R i d n h q S k E r O H h t N F Z s V V Z W S W t S M m N w N 1 N M b U 5 Y T j M 2 Y T Z m Y 3 N F V G 4 5 a k d 5 b V B y U H V H d F Z j Z E E v Q l l n L 2 J a W T B G T X d F M l N E K z R i b G Z l U F c 0 c E F P c k p y b j J Z R 3 l F N l d Y a G l D e E x r Z V p z U V J T V 3 d 2 M z d I a 2 9 o W T U 4 c G N H N 2 h L W k 5 k d j M 4 U U g 5 Y 0 t K K z N W W D M x b 0 R W b j N h b 1 p I b m I 3 W n Z I K 0 t l U k V J N n V R Q z I 3 R T J X Y 2 t h K z B 0 Q z R P a n k 4 Q 1 N l Y U h u a E k 0 K 0 5 O d C 8 x T W 5 B Q V d C S F k 2 b 3 E z N j Z 0 a 3 E x Y V h n b W I y S U 1 x U G l O Q m 9 Q b 2 Z H V E F l d 0 t W T 3 Y 1 S H d K M l F 6 N k 1 H Q U F x S G Z I N S 9 F a l d 1 Z z d R b k h J c m d x a m x h e G w 5 S 1 B a a G J K a j V h Y m V M S 3 d K c k 1 O U H c z K 2 V 0 d U h Z N 0 5 y a 3 I 5 K z F H Z n E 4 O T F 2 V V Z 3 V k Y y d T Q 1 S j N G c j N L Y m M r M 2 w 1 c V p X V H N u T W J R O H g w V G N P S k d J b F B B M 3 J s U j l Q V j Z Z b 2 9 r Q W 9 D O U I 3 M m l o W k p M e n J l N T F 6 e n d B T G p x a V F O c k d i a 2 0 2 V U p a S W d p Z T B W c T J 0 T S 9 L Y X J C L 0 t E Z W R u U 3 J Q b D A x Z G d K U H c 4 Y 0 x n T U U 0 V H V x d l A 3 b T d 1 a i t p T F F P e D B x c l Z L N k N 1 U 0 d I e k l V V T F X R 0 R m Y j d E b W Z j N 0 V s T H Z I L 3 l 2 S 2 d m Z X c 3 U l F 0 d 1 d t U 1 h W Q T Z 0 T D V J R V R a b V J G S X l N M E s 4 K 2 w 5 R k R t M 1 l J a m J r M W 8 5 W m 9 x Y z E 4 d 0 R J U l p Y e T c r Y j I 2 c 1 d D S V F K Y X Z s e m 1 E O S 9 0 Y k h k L 0 U 0 V k t J V H o w V 0 t E U l A 2 e m h 6 N X Z V b 1 F 1 U 3 l Q V 0 g w R E t l a n l F e X V 3 c G Z D b 2 I 5 U G k 3 c l Z V W H l V U W 8 y W l J B Q U 0 1 S E x y T n d B N D Q r Q m 1 n V F Z C L 2 t U Z U E 1 R k V V Q W R T T X N o T G x K c S 9 Y S k Z Z U k x z b D h U V H p I L 0 V p S n p j e G 5 j Q y 8 3 T 2 5 x d T h k Z k 9 S U 1 V m Y k h S W m 4 r Q i t H Y n V R d n d I b m J Y T G N I Y 0 N I d F V k b F p N a m N p T 1 A z R n J E c E M 3 T 3 I 4 T W R R K 1 c w M n M w U W N 1 c W s 3 b n Q r U z Z r R F o z L z V m N m 9 3 e n F I Z C t w e E x t U U F S S 3 g w O X g v R V l 6 c W 9 o O U R 3 M y t p W T F K V U N X d V A x O U V W Y n R 5 T 1 h x b 3 Y 3 S 3 N l b i 9 s L y t 2 L z M v L 2 1 2 N z I 3 N i 9 K V m V j U 2 V x Z F Z 2 e X J F b E M 2 O T E 2 Q 2 1 C N j d H M C t v U W x q b 0 1 v W W l N S F Q 0 d n Z 5 U l d l Z W l p T 1 F k U F R 0 T m 5 6 S 1 k 5 a G 9 U a n Y 2 Y j k v W G 5 B Z X I v V 3 N I R W N J R 0 w r Z H N 1 c 1 R v U n N R Y W p a Y X l i d 2 l a M 3 Z U L 2 N k R V F E N 3 F S e G 5 Y b y t R S D R r S E 5 P c G x 6 O D k x N k Z 6 U W 5 k e W 1 R R 0 J 0 K z I y O F l 2 S m 5 Q S 3 N T Z H B E U 3 U 1 O U t F a G Q x V k l x V V F 0 U S t Q R F p F Q V Z J a m h V S T h 3 V X d i d X k x S i t k T l R X U 0 0 0 c k c y a X R t U 0 p 5 T k E y c n Q 0 W G d q e l Z E V 1 B 4 b n h J b X N k W H Z K S S t S V X h R S U l I R 0 w 4 O C 8 1 M D R 3 W k 5 m d G d I c D B 2 c 1 R i Q z E z Y U p l Y 1 Q 3 c 3 p m W n l x c k l O Q y t r c W M x M 1 R r Z F g w T T F w U T F O a U Z L Z F J p d W 0 0 a D N X Q k R v e l B y S i s v W l p F M U R 0 a E 5 3 T E R j U U N i e V N x K 0 t r W E Z P N 0 1 T b 0 5 Z U m M y N G Q 5 S 2 h o c m 1 M V W 9 z N l B T S U g 0 R 0 t I T m 4 4 O V N 4 K 0 Z Z a T V R Q U Y r Q U p Q b W Z R b W N W M j R N N X g 0 K 2 h a d l U y Z j N W U j F j e F Q r d z B N R 3 h n Q U 5 O O G N D M F J n R E p S d 0 p v S 3 V 0 O T c r V m V G V j N P K 0 Z D L 2 1 Y S m Z s b 3 I z L 0 1 V S l l 1 V 3 B n d n F K b U U 5 a j k 3 c z B N W n Z N a V h q S 3 l j b W 5 J T z d 1 Q T Z Y N X J m N V E z R E Z r c l c 1 W D N q Q 3 M r Y U 5 l V E V n R k Z S U 0 J 1 S n V o M 2 x 3 W U M r R D N a e k w 2 e i 8 5 W k 5 o Q 2 l V M G 4 v e V N p M 1 R J M 2 N Q T z N m L 1 o 5 O E x C c 0 N H c U N J M W 1 5 d U 1 a Z z E 5 Z S s 5 U 3 l G V G 1 B Q n B X N l I 4 Z T l 5 T X R H c U l j Q k d n W k t n N H l H Z G F W b U t m Z k l Y V H N n Y l Y x N j N k V l d E c X d O S n B 5 a 2 E 2 c X A y c U J V b D Z a T U F w V i 9 F M 1 N s Z V J D T 0 p X a G l G U U V R a E R z e k J a c m V R a U F q Q V V B U D J J a 2 x I Q 1 I z b 3 Y r a j l R U 3 d N R U Z B Q U F B Q W d B e j R E Z F d C N E s y T k 8 r Q l F B Q U N R O E F B Q T h B Q U F C d G J Y Q m h a M l V 2 Y 0 d G b l p T N W l h V z Z O b G 0 x c 1 U y V V V 4 O C 9 w T 2 1 o e F d U Q U 1 Z d U x R a 1 N 4 b U t r b 0 1 J W k l J a 1 p k a U F J b U 1 P U W d L S H l U U T B t M 0 F s Z z d Z Q U F Q Z F N 0 d m J k Z T I 2 c m 5 X a j Y x N j Z i b V B z c F J 2 Q n d X U 1 d F b z J L Q 2 N I R j Z D Z G p v a 2 5 2 Y l p 1 U W 9 E R k V v b j d 3 Z V c 3 d m x i W T g 5 d k x 0 S n Y v Y z N 6 b l A v N X p u U E F m a l g 5 c z Z V T F d p U l B O M k t q U 2 I 2 a H Q 2 N 1 E z W W p G c 2 N j U H Z 1 V m d l Q V V j Z V J y M j B j K 2 R x K 1 l j Z U d u Z m h 1 O V M 3 V m U w V z d x e X N y O T F S W G J U d G l P d F F F M W J n U D k r T U h l T U F H T U h 6 U U R 2 R H l p Y T E 0 V k Z X d U x q Q 0 F S b C t F e T F T c k x 3 Q 0 F q a X U 1 R n l h a z I y c 0 J h N m h h d z F K b k t n S H J x S H F N c F E 0 Z U I y e V V 5 Q W F x N n J n d j l y N j R 6 U T Z l U H d H Y m 5 o U T R X R j h B Z U V h S 1 p w U U V m d 1 V W W G d j O H h 4 T E c x Z 0 Z l W U F u U G J R U n N R W m J D N l F B d E t H V m R t N l h V Q T F x W n l x U F R n S F p S c V d l Z F Z H T U J k S W l 5 a V N W d k N n S T Z a W m 5 E e k J Q d i 9 3 c l F 4 W m J 1 M 0 F Y c 1 l F d n J m d 0 R z W k V 0 a l B 3 R j J p Z E t w N 0 Z U d V g z M U k 1 Q 0 R 4 e X k v T D N 2 U 2 Z q a G Q r W E N 0 V n B a c 2 x w Z X R 5 a V M y T k x R S H N G Y V Z t V n J 6 M k t z Q S t X U T d J Z n k 3 Z k t K V n V n Q z N S R W 9 Y W U V x M X J X S l R P c 2 V K T j F n R 0 9 p U E o 1 b H J 5 N k J m Q 3 l M Q S 9 M N E l j N 2 l a V D B B b D V o U y 9 z R G d C T n M 2 V T R J Y 0 V x V V d w Q V Y 4 Q W o 1 Z G Z v L 2 Z W T C t k O T B h b 2 k z O U Z 2 R H E v M m p t Q l V D O T Z u b T F 5 b 0 l G R n h F S 1 Z Z d n R x T E d o M W 9 x d 0 N H a 3 J j c W h H b F E z V m d 0 K 2 F D Z 1 Q 1 U 0 N B Z W R T V 3 V 6 Z k 5 j T j R r T 1 J j O F V M L 0 Z p Q U l k d 0 d D Z V J R e H Z X R 2 c z T F Z N c z F x O H B M e T B z Z m p 3 b E F n N n B V W G V B U U l 6 a F I w e V p I Y 0 V v U j J s R E 5 q N 2 J H b z M 1 a E t w d 0 l S U k p C c D l B O X d z Z k V J Q n E 5 O W 1 o U l l i S E t k S H F a c W 1 U e E N s a F Z W b H h X c k 9 N c V B 0 N U R 1 c W 5 z U H F D U n N 0 d n p z U k 9 o e W Z q O D l l V H N S Z U d t S j N t N V Z a a D F T d U F h Q W x Z M 2 5 6 M X Z 4 b X g y N l Q 2 U z k y O X J B R 3 N w M j V X U G 5 Z e E 9 z O W w x T k 9 s V 3 Z N a E N M O V F B b W x R c k 1 5 e H g 1 N k x k c U Q 2 b W I y e m t P N l B 4 K 1 d F U m F k Q T J G a F Z T M k t w a W R i R m F 4 e D N j W F V n Y 0 1 N Y 0 J U e X V p M G 5 i e W 5 F M 2 8 5 d 2 p t d n V T T m F R b l p s S W 0 w e i 9 Y L 1 R i S X J R O E J t a W 1 6 U G h 6 e m N j R X B r R 0 x W b m N 0 S m F U b 2 Z S U 3 N D e m l n e m V a d V d u Z W l U T X V X e E 1 S d 2 x O W l R Y Z 2 V V V k 1 J d H l T N k p V e E Z 4 Z 1 l l Q X Z R a k 1 x Y 2 F H Z G l Q a W h 4 V 3 B B Q i t t V U h Z S 3 N J Y 3 V V R j N Z d 2 x 4 d E t O V U t 1 M X N F Q m d B T k l h a X F C a 3 J G O X d q M G d n S 3 p P a m s w R H V I V z N U a m 5 4 d H V x Y k J W S D g 0 M F J 2 a G 8 z N n B Q K z B T N 1 h G c i 9 u T 0 F Q c W M r S U R l W j h q e D U y M T V z Z U 4 0 M W 1 Q Q 0 5 w U 1 o 2 M H A w b G t S M U l y M V V i d H F N Y l B m a k V y U 1 V q N l J 2 Q U 5 2 S H d u b n l I M z F x N W w 2 Q k Z L S W R h W j g 3 c H Y x d E 1 T Q j k 5 Q 2 l T T U l p b m R a e G t 3 V n c 3 c 0 F Z V n Q r a E p J e G 9 x d 2 R M Z G x 3 R H B Z c 0 x M d m d S e G V H U 2 E y W E F h c 2 t 3 V 0 R Y d 0 c 5 W W x F N j h 4 Y k Y z Q z E w W D g 4 d F J 4 Y 3 R S N E V Q U D h F Z V d v e E Y 2 V k k 0 N 2 g 4 U 2 w 2 U S 9 B S D F p b X A x N U R i U k h C Z j l N T W h a T n p v M k x X Q z l x L 2 V s T U Y 2 V X p k V l N 0 M z B 4 N F M z O E d F a 2 l S b D c 0 Z 3 d p Q 1 h r U 2 x C Z H V j Z 2 s x c 0 l j d U V 2 S U p r c k l 1 c 0 5 C a k t T c E J G M 3 p T O G p M K 1 V n N T N U R X o r M U Z R S j R 0 N n F j M z c 3 c 2 h G a W M 5 Z 3 V O e m J z S H R K W S t n N U d x d j Z H b 1 F C N 0 U v e T F V c 3 A w c 0 g y V 2 V E W X N w Z W h k d W R N Z 2 V F c 0 Z s K 0 5 R S 2 8 3 Y 3 Z K d D V t K y 8 4 W U t J R 0 d V Z V R N V 2 N o M F R F O U 9 D Z F V n S X V 2 a T J F U G 5 t W X h N U F B o K 1 E 4 U U 8 1 R G x j U m Z N V T d R T T Z o a U Q 5 N X V P S E l x Z U 1 O c n p i V m 1 Q U 0 5 4 a 0 9 t T 2 h r Y X l v R S t l c D k 2 L 0 N h U X h Z Q j Y z S l g z M 1 c r N W 5 u R F B w T G 9 q c W F F Z V l y Q X d N S k x 4 U H V t M V l S a 3 Q y Y n Z u S m J w R T Z Z R n N I Q l R 0 e T R m T 1 h G c V N s a W p m M W l 0 M G t K R m w 1 M k 1 X L 3 B h O F c 0 e U l k U n p G T V J 6 U H F 1 U H Z y O U J B S H N C U j B S a G Y z d H N o N 2 k 3 O D F H a j h z M E h a N j J I V V h z N n h S Z k 1 o Y l E w c m t G a F B p N H o w S j I v T V p p Q 3 Z z S k F j R 2 R u a l Q 0 M G N k c E h w b F l H Y 1 l D R 0 5 Z U 0 F i S F h Y W W 4 5 Z m h F Q m U v N V l 6 U E 9 4 U H p M c 2 5 Q S 2 V x b k t v S X p X V z Q r d T V J d X V H U y t S c 1 E 4 L 1 F w a l B 4 N k 4 w V V o y M j R r Q n F m R j J F V D J K M n V u Y 3 U 3 e V p u a j R H S k p n a X R h S G 1 4 R k c r e T h Y Z j l G V l g 3 O H J H W H M x d D N 5 M 1 V n W H N B L 3 d K U V N 3 T U V G Q U F B Q U F n Q X o 0 R G R X R z E 3 a V J 6 U E V 3 Q U F U a m t C Q U E w Q U F B Q n d Z V 2 R s T D N C a F o y V X V l R z F z N 1 Y x Y m t 4 d E Z s b j d m W D Z I U V B H N T B k Z D R 6 S z N 5 W m 9 M d n h E a E Y 0 d 2 t z M 0 R O N D N v W l p z a G J z b G h W b 0 5 l S j h Z V 0 E v R X N Q Y k N M Q T R U d H N l R F l X Q 0 p Z V E Z F V E 1 E T T R t M z h a M X J x N 3 F m O U M 1 d D E w Y T J x c 2 x T b F N r b F Z W c G 9 3 T H B X V W x 6 c V Y z M 2 R P b m 5 N e T g v d 3 Y z O T d m S z c x W j Z 4 d z B X c z B M W l d p Q m N x b l d y T F o y R z g x c k Y 4 c X Y 3 b H h h R S t W Z l h q e C 9 w W E t 0 V m 5 w c D Y w S V p B K 2 N Q Q l B K b k 9 6 Z m J 0 U X R s N T V 0 e T Z k Z V Z m W G w 5 O X Z p S H N 6 O S t 2 Z 2 J M c F g 5 c H R m W m x i Z V h T U H g 4 M n F q Y 3 V W d z V 1 T 0 o r O G V x N T B X d T J E a S t k L z A 5 a n R Y a S s 5 S n U 4 T G d z d n J G O C 8 v c X R h N G R y M 3 I z a U V F T 0 h j M l g z Y y s y U W h h d E Z 6 Y W N P d T d j c U h z Z l h Y V i t Z b 2 o 0 S D Z C U m w 5 c 1 Z 6 d X R 2 V D I z S U x B b 3 h B U 0 8 3 b D c x N 3 d K T W 9 Y d D d m Y X c v T D F k d X R n N j d z a H Z i N 1 V w V l B y M 3 p X K 3 h X K 1 Z y b 2 p 2 Z G I 1 N 0 5 3 Y T Y 5 V n U 2 M 0 9 D M 3 V O Y T A y M y s y N 1 Z n L 2 9 1 T m Z i M k x y V T Y r N V d 1 d k h 1 b D A y a D J 0 M n Z k d z N i c F V x U G J i V z F m c j l X N j d v U D l h b l Q 1 M n V o e W 8 x S z l j Y T N U T 2 1 6 d X V o O W R t Y 2 5 I a G Z L e F B Y S E p E e l l 2 b D E 1 d E 5 1 V G w v b j Y 1 O U h L d D N y M W M 2 V n h y T 0 c v V G V V d X Q 5 d m p I V j V 4 Q z R 6 Y z J X c k l i K z J O M 1 p D O T N y d G Y y d m R k T n B H U m Z x V F N h Y j d U Z W N q d n d Z c j B 1 b j l V U n R m L 0 t Y O X p 0 V k 4 0 c S s w V T J X M 3 V 0 a m l N Q k 5 x e k Z L K 0 R j a z F V T m J 1 N 1 U z d l p 1 a l Z y Y n Z s N X A x M F k v V z N k d l N z b T Z 0 N T J l U U l B S F E r N 3 k 1 Y z F X c y t u S z N H b T V V M m t l M U t X Q X g 0 W V V t Q n h Q W T R O S l l O d G l N S G 8 w T V V q O W d U W T J u d G J I N m 5 k N z Q 3 M 0 w 4 W U V O e W 9 H M y 9 I S 2 o 2 Z i 9 N d S 8 3 T n N D Z n V 3 N z N p d k 0 v Q m V D c j d 2 O S t z d E o z U D d u Z U R l M D Z s L 2 p O d n Q v W W F 1 N 0 l k V D h R a m F U c z F P T 1 Y r V W E r a l h k d X V W Y j J 4 N X h j Z V h Q c D l X U j k 3 Q U 5 s Q z d j M 2 E z b G F s V z V F U G R 0 a X V 1 U z h P Q W 4 v d 2 p y N z d w M X B y d j l i d E 5 H b 0 h 3 K 3 V i c G M y O T F r R n Q x M 3 Y w e T Y w M 2 F 6 d X R p K 2 R k K 1 J M S k l E Y X d n d 0 w y M F J v U z d x R H M 1 b U Z u c k p J M U F T M F J Y Y 2 N h Q k N U O G t s N X d 2 d 0 t X Q U p 5 d 0 V G Z H N 1 R S t H T G N R a E R K Y m N k R X R p a X p H R V F n V z M x Q z J 1 R D N 1 O F B o R E s 2 T k t W b F N 2 c j d l N 0 5 2 Z H F R R X p a c U V t U l h 1 c V h Y a D Z S M j F l T X c r Z D J M e l Y z d k c w N j U 1 V W h L Z n V X e j F O a D R M M T N h c T c z Z G N t d D F 1 N 0 5 6 W F k 3 Q 1 p 1 M 2 d Z T U E 2 Y n F 1 V H V L R n p 4 d z N I R n V i R l F 3 N U V B K 2 h R c 1 V 0 M z Z a S 2 h B N 2 1 G T U 9 P U n d 4 N F N D N k t 3 a E 5 Q R G h 6 Q 0 x o U 3 Z 5 O E N N Y k l V e X d T U G l z U V d S e F F V S U k 5 d k h E T E p 0 e k h J M m Y 2 Q 1 l Y Q W l D R 2 1 N V 3 B C Z 3 p 4 Z V d P S V k y a E Z D Q 2 4 z R U l J R E N G V n N V Y W 5 4 S l V O b 1 R X c H d q a 1 U w a H V R Q V J z S W Y z c G x B Q k t O Z W x R Y 2 h M Q 3 l F Z U t o O U Y w T G N 3 b k l n M m R F S W 9 z T G l o S V N 3 d D Z W c 2 J 5 S D Q 0 U V J a R 3 V B R H R h Z 2 d 5 b 2 t W c G t j U F B 0 S 2 t 0 e W p E a G N P U F p 1 T U 5 a Z F p B T k d R R W V m U m t r U 2 d O c j R D T 3 V w N j E 2 S X B j O E V D T E 0 4 c W k x V T k w T V E 4 N n l M S 0 p I Y 2 I 4 V m t 4 N 1 d j R k R i U 1 J 4 U G 0 2 a k R k R k R K W H F n O X h X e G 1 h d T F F K 0 1 I c V B C a n p 4 M C 9 V R W h C Q 1 l P Z k 9 l R k h O U T V U Q T J o R y 9 D a m F u d z Z n W m V L S E l t c U p O T 2 F i Q 2 o 4 S W F z R 1 B q U z J v d 0 E r V G M 4 U W k 0 a 2 Y z R k l q T U M w Q U l T Z X N w K 1 F 3 b 0 J v b U t t d n d w a 0 V V e E R K Z m N p T 2 1 D a X l F a X J U Z k 1 V T F F P V X Z V O U k 0 Z 1 l C T 0 Y 1 e m d o S G 5 G c k 1 4 N U Z B Z X Z R U T B 1 S 0 N p O F V S d E t X c 2 l t Z k h G U V p I e H B D Y k R V T k 1 U c 0 w w N k N J d H J v U l l E R 0 Z p U V d G M D B k d 3 d a S X k 1 R 1 R G R W 9 P c 0 p 6 S T R o U G Z P a E 9 B d 1 I y d 0 l G O U N j V U I w U G F E T H F a N 1 R s V k Y 2 W W F k T X U y N X h p S G J y d 2 x N N D d 3 M 0 9 k R k h O T m k 0 a 2 l 6 W D V z W m U y N 1 I 5 d H p R Z H g w R k l Z N j R I b F d F N X o 0 b D R s S V Y y V V Y w T F J R R l F z Y W N t d z F D b E d 2 U 1 F u T l B V T 0 N j R k Z N T G d R R 0 U 2 a F Z C S 2 N z S 2 9 Z e l J W V 2 4 z Q 0 p z U m h U M G 5 U Y T J v T U g v c T Z D c D E z c F h T b m d P V 2 9 D e F U w T X Z 3 Q V J Z U 1 V J R W p E Q z B i S V J H S k k w V 0 x D N G 1 3 Q 2 l U U y t l W l V N V l k 4 O X h R R m d h T H l v U E t P S V h z Q U l R R 3 F k U T Z X R E t H N D l M Z z F I Z m x 4 c z Z i S H J j M m N I N 2 U 4 O U R n Y j J S c H d N L 2 Z Z c W c y W X h R c m 9 q O U 9 M S E R 3 M y s 4 M k V o d U x p c X o 1 S W 9 1 S 3 J R a E E 5 R m h 6 U j Q w Z U l 3 N U J y W G h U U G d p c 0 t o b 3 d i W V F i O D J I N V d i b m I 4 N k h F a X h P R U h z M E x t S n h R R l A 4 Y U h N Q X Q r Q 0 5 Z V F V 5 V n p 6 e S s x S 1 N 4 a 1 h r S m g 4 R 1 B D U V R O a W l H T T l q b X l p e F g 4 Q U F j Q V d E a z F O U j h r O U N J W V M 0 S E 1 Q S W p M M H d 0 W G w 3 S F B a e T R U V 0 N M Q X d p Z m J D T W V H N H d N S T B G W T J p M k Z W M n d P S W k 1 Q T N 3 O V J B R W 1 D d D h j T k J D V E l U O E d D N k d x Q V F m b 1 l x S m t L T E I r Z m t S S U J E V W N o e U N W M G Z a e j R s Q n B I S W 1 F Q z N P Q k l p d z F E Y W g x V l R G W H V t Z 0 Y w U W t v e W F L V V N E U 3 F C Z U p M Y m t Z a l J a Z H o 4 Q V Z C N W c w S 2 V 6 b 2 h V T F J K V G Q 5 R F F Z Q U Q 0 T n Z L N m J K c k J p Q 0 N H S 0 p 6 U 0 J T U m t o Q 1 J G a k M r N T R J N G Z x N k 1 x c 2 p x c 1 d s R U k r a 2 d x N T V L Q X l T U W 5 z e n B B W l J x Q V o v b F o x R l F 6 R 0 t q Y 2 p m Y j N w e k h C Q 3 R k Y 0 l k W E N C V V V p c 2 R K V l M w Z U E v a W 9 Z S n h J Y W M v a F l H S 2 l y c l R B b V o y c G F Q b 3 d Y U 3 R z M 3 l s U S t V b D F L S j B 0 U G d S N H V k Q V h M S 1 J U U X F I S k R y T U s 2 M i 9 3 Z X R 3 M l h N Z 1 o z Q V F F Z 3 J u K 3 l G U W k w U m x l N l N l Q k J G a z J S R V Z l W k 1 n W m 5 G T W 9 5 Z E J U d S t F U U t H V j V p N l d u Q U M 3 a l J X e k l F V 0 x p N W t G R G R Z T l p K N E Z V V D J 1 Q k R t U l Z D c W t v c T R U M G d z a m 1 q R T k y O H l D M G l n a 0 N n W U t h U X d w W X d w S k l z b F h T S V B W b 0 5 r V m t p W i 9 R a H l T Q 3 J y U 2 9 U Q k l N c V p k R m l R e D d D W S 9 a M F l T M C t S U G l F T l N R Z G Z k R l F a S n E r a F B T Q U d W d E 9 h Y k V p c D Y v Q W x 4 c 3 l C b i t j V W d o b E V r c U x D U l A 2 R z Z T N W N k Q 1 h M R 3 V T S U x W Q T R h U D V T Z F p R Y m t 2 Q 1 J W T m d L U k E 5 U G 1 J U n k 0 c 0 N F V z V 4 U k g 3 M 1 R G b 0 Z O c D l F W l h p d l l X T S 8 z a E V q K 3 B Y T m V x N l E r Y n Z 4 Z U J j M U J J L 1 B B a G Z t Q U Y 3 e T U 3 c j l J M U J D e E V 3 K 2 5 1 V n d k N l N C Q 2 N I V V R V Z V Z Y a E 1 J U G 5 S V U F X e F d G b E 1 n a W x V b T Z I e W 5 s T 0 J D S 0 h C b 3 Z l Y j F I U j N t S k F K S 1 J J O V l C S W p 3 O E J J M n d K a G I w b W d O U 2 R C Z l F o N k F V U k 1 6 N k V 4 Z m t R T U d B U l N C a 2 h D U k 9 w S F g x M V p B T k 5 N e D g 5 U G 9 S W U p Q b l B Z c E J r W m o 1 T G d F c H F w Y U 9 D Q 3 R m a k p J a U Z D c W F G V E 4 4 c E R G U 0 1 1 e T B M a 3 F U e H F N V n h 6 Z W Z 2 U T N D Z U p T c G p N T z l J R W d N a 3 N X c l Z y a T N i a H h D W F R i c W 1 L N T E w M W 1 6 U 3 R W b l R T W m V h V F R w W X E 1 W j V E c 1 Q x T 0 J L U W 5 H V 3 E x S k d 0 T 0 Z o Z 3 R V R E V N K z c 3 b T N v O V Q v b z V V T X k 2 b 0 x V W k Y 5 W X R Z V j B k a E h Z V V R N Y j g y U m d N Z E 5 G Z z J Y U j J Y Y V F w S F N F T 1 J x a D R x e G 9 L Q T Z G M G E r d G 1 X b G 9 Y Q z Z H N H R Y V 0 x Y M X F Y Q 2 t M K 3 F z L 0 1 F Q U t q a V Z H b D B Y e H B 0 M V p S N E F j Q n A w Z V R J R 0 o w a E t K M F o 3 b W x 4 d E Q w S F h W R 0 F S e m 5 q O X Z J c U h n Y 0 F r a 3 F j R V c x a 3 d o Y 3 p 0 R m 8 w Y U t G U k V 6 S 0 Z h T n h T M W x P T E V M c G N K N W d u Y T F 2 W W p X O D A r Y k d Y c X Q 2 b y t S Y 2 V U M F p T V G Y 4 Y 0 0 2 W W F U U z d Z K 0 V 3 U X A z L 3 l x V l h h b l g 1 R 1 F D d j l l d V Z U c V h h b F F U e D B 1 d X V o K 0 J T W m I r e G Q v T k N 1 Z m Z 6 a z l P a j c 4 N G U z R H A 3 K 2 5 H N X R O M z R W e W x L S 0 R 2 d k Q w b j V B S D V E d i 9 E c l h Y Y 0 9 E d X h V c m 5 V c T d l d U R 5 d H p U O X R 3 T T M r M j J J M D d Y N k h O K z Z V b X c z U z V k O F g 2 N C t i c j N I T j M y N E x K L z k 5 Y l o v W W U 5 S i 9 l U G o y N m Y v U F Z w N z R O N z U 5 Z T d i U 2 1 U d H Z N L 3 I v e j Z V Q 2 p E V 3 h P O D k 0 Y j d 5 W H N 2 N 0 J 5 a z V C e G t T U D Z W L z N M N U w 1 Y j N z T H d H O G w v Z y 9 K d U 9 I b U d R S G p I e V l V T z l W K 2 h 0 e X p Y R k 4 r U 0 l a Y 1 N M e k 1 u e m N Y L 0 x F d F F 4 S 0 R 0 S n J q N j h S O E 1 N R H F z W T l o Q 0 4 x K z Z a K 0 l K Y k F F N D B q U k F X Z E l x e k t i c X h 3 V X l a V W 9 B b k p E S 3 N j c 1 N 3 Q W M w U U p 3 R T I z b m s 0 N 0 h w M E g 5 e E 9 P M U 5 s N H N k b m V M Q V B t O U 9 l Z X l 1 N j B W S G Z K M T V l e k 9 1 U H F D U D Y z W U Z J c F J q M z J 1 S 0 V 2 Q k h k O W 1 a a 1 M x d F Q 1 Y V Y 2 W j J u R y 9 R d V J i V z l N Z l p U T n F i L 1 E 1 T 0 o w S l R R N E Z 2 U 2 x m Z W Z v M G R i Q l V N Z V B 0 U E x R N E F z Y 0 0 r c D l 2 R n p i Y j B t c U d O e j B U d T Q 4 b U R 6 M 1 U w e W U r M G 1 D N T M 0 N m I y S H k z R S 9 m S W V k M 0 x z b 0 V R T 0 1 t Z 0 t 5 O V V W W F l B S k J S N 3 p X T n F T c n V i M m Z y Y V N 2 R 2 l S V j J u b m 5 h a X R o b 1 F U U F N 4 T X A 4 N W t O b V l w U T V 4 a 0 V a b 1 R F Q k N U V D B C S V l F Q k l V V j Y v V E t o V F l u c z J s e k 9 J T T I 3 M z M x N 3 Z I U j N m N j N Y N X c 4 Z m 5 M e T h N U C t 2 U z k 3 e j J a U T Z K T U 9 0 W j N X M k I z W H d K N V E r V k N x Z E N o U 3 F 2 V F N y M X Y r b 3 d X M W V 6 U T F K M W J z Z E 1 L a 2 h q R V Z E Q W 9 t c k 1 D R H J V c T l U R l N p M E M 1 W k s x Q S 9 3 a G p u U n N 3 d X B h d 2 R k Q 2 F X Z F h S S F U 4 b z c v b W 1 U S 1 F r N n U 0 N 2 d v N D l i a l k 2 Y z Z q V m F 6 Y U V U S T F K T n N B a z F 3 W U 5 h Z 2 d X M U J K K 3 F K R W h p S l V G N H Z J b 1 F 4 T j M 5 S W 9 v Q k d l Q 1 J n W k l s c W 9 q W j k 5 M l A w U k V 3 U m t Q N D I z N F l E W k Z B U T V 3 O C 9 1 L 2 p w e i t l L 3 Z C d i 9 a O C t P d j J 2 Z C 9 z L 2 Z L a F Z Q Z E N R Z W t E Z 0 h F U n l G b 2 p r N 0 E v b F J V M F F u a 2 x K S 0 l v Y k Z a R k M x a 1 p C T 1 B Q d i t T c 0 l q b k R r a 2 R Q T F Z C Q k R q M k R h M 2 Z D T m d w a T d n c E N O e j F O Q j h K Q 0 N 3 R k p C N E x R d V F h T V l q R 0 o 0 Y m h V R E h N N G N K R k R p O U F L e k E 1 e U h y W E h h b 3 d o W j R Y M z Z m T m V T V 0 1 3 R z l z d D B M T k d B U 2 5 E Q 2 9 T U H B P R X R j b E V y Q k 9 m W W o v M 0 V p T U c 5 b H N G Y z d P T 2 g 5 Z k h U O D l N O F p s Q U F L S 2 d G S T g 4 S D J F M m R u c E N a N 1 J X a 1 B n e G 1 v T 2 5 N R m k r T D Y 2 S T Z t a 1 h U O G 9 5 N k c 2 c U 1 v b l U 4 d 0 9 n b 3 d P Z z h T T 3 B w S z Z D S W h v Z H R U Q 0 I x d 0 p h R l R T S 3 g 4 b W Z s e l l I U V J 5 K 2 p F T m 9 3 K 0 5 k N 3 Z o Z 1 I 2 S C 9 5 d S 8 r a W o v a n Q v U F A z Y m Q x c V o z Y z R I c z l 1 W m 1 G M V I y a k I 3 Y 2 t t d k N y T T d l V n F K b U o y Z 2 V H Y W 5 S T T N z S E 9 U T F Z K K 0 h n e D h G R X J v b W 1 S M 0 J Z U n p j T U x 1 Q z J h d n R 3 d 3 h V V G 9 K V W p 0 S X R w c G d i b F J P V W h j b 1 Z w U T J W S j V m M H l s Q T V T a 3 J s U V U 5 e m t N c X h l e U J C Z E x R V z V N e E l u d 2 V Y W X h q T D V j a F k 2 V l B 6 Z U g 1 M 3 E v Z n R w M X J w S E 9 l R X p q T 2 w 1 e W h L R 3 p w U E x 1 b V Z v W E 8 y Q U R y S D J a Z H B H Q z U v e n J u O D V J d m Z u a n p R e S t Y Y 2 N M b m g 4 b F h p O H F U K z h 5 e G N U b T N y K 2 M r a k 5 I U 2 V t Y z Z Q U G o 1 N S t s Q X J u Z W Z F Y V c 3 b z N O R D V R d W d j S j N h Y X o w N 2 5 I S W F P b k h q Z V V o N E 5 s M m Z t O H A r Z W 5 Y e W R K Y i t S Q m J r Y z U 4 V n J i c m p j Y 1 B s Q 3 V I d 0 J Y b k 5 P Y U 4 1 T W M w U G 5 P Y V R 6 M D J l U C t u Z S s x R X J u e G 1 0 d T Z I e W w 2 R H o 1 b 2 x V V V d y V W Z Y S l Z r V S t Y T 0 J n T F l l U X V F Z 3 V F M l J S V k J L Z E 5 C N l R h T T I 5 a U F R Y k 9 4 U V Z K c V g y O T N X d F d U Q j A 5 N l I z Z D F M a 2 Z D T 2 N s R T k 4 Q 1 V n Z U x W R l p p M V I 2 b m t i V l l m N G V U T F V q T n R i b U 5 M c 3 p W b m 0 5 d l l B M 0 l V b 0 Z y b m 8 3 R n F O c m Z K Z 3 c 3 d z F x V D J i b j k y O H N u W F o 5 O T g 2 d V d 3 Y T l V R 0 V Z d F R 4 V G x J Z 1 B 5 T D V O O T B H N 1 h Q V D F t W V R X N 0 1 K a m Q 1 V V J a S k k 3 T j A y b E p W O W N v b X d W S E 8 z R D l 6 M E J O Q j k x a k E r M k 5 X T m s x V k Q 1 d F h Y c F Z h W V h a O W d N U G V u N X d F W m 1 t b T F V e U s w c 2 I 3 a z F 6 U 3 E r T D l J V W t E c z F T R W p O b 3 d u N G U z Q X Z j T m Y 0 R H l 0 W j V w S G 5 S T 2 d n S U t F V H B X M n Y y R z B O M U x M d 2 x l T T Z l V G 5 B U m 9 Y U V J s W V h W V m V j U H J h Y V M 5 T X N 5 Z U 5 F e W J q Z G t 4 e X B s W D M x Q j d M c W 5 k e T R u W F R l M D V D Z F l h Y W p m V X Z r a H F U N 3 B i V 0 R a c T k 3 M H p o d G N O c j A 5 T G p 0 Z k 4 2 e m t K M G h w Z U 4 3 e S t T R j V Q S G 9 k R k l X W V B 4 R 0 V o S k x a R k Z R Z j J F Z H R l M E R I T W l l b W R q S T R N N D V S c l d m b G t z O W h j S E J K R D d p W U 9 P e G 1 I Z m V k Z S 8 5 N l B j N G 5 B a 2 5 B R W x v a H p r Q U w 1 T n k 5 Y k J L T 0 1 h a 0 J k Z 1 l t K 3 B w T D N r c U 9 2 V E t V S T l F Z F p T Z E l v S z Q v Z l p V e k t r b G h D Y 1 R R a T R k d 0 N 6 N z B h b 0 x I N 2 p H R m 0 5 a G 1 i N n B a L y 8 2 a C 8 5 L 3 Z U W j B l b m Y v L 0 w 3 T n h Q d 2 1 a K 1 R x S 3 R I R 1 Z o Z D B W c F k r S W 5 s L 1 N T R F h 3 b H I r c z I 4 R 2 5 T Y U t z S X B W b U d l T j J H R m x P W T l 4 U X d T O E R u b m R k N U t O V S t z R G R 3 W E t L b F l Y Y l B l K 0 1 1 a C s x L z l r R l d 3 e j V N N 2 p R b l l W Z V J N W F Z T V 2 Q 0 U W Z C c H B y d 3 p G S n c y N y t o a U 5 Z M 2 l o d E 5 5 c E 5 G d W Z m d 2 V P W U h I O F R v R 3 g z S 2 Z 4 Z T Z 0 Z X I 3 W V A v Y j N m L z V w a E l W V U V 2 K 2 N r O X V y S U l v d H Z S b E h j c 0 h z S 1 d h O E 1 1 U 2 R m S 3 p 0 M W 9 S U 0 V U R m h B W W N F e l N D M m N M d 3 V l R H J j b X E 3 L 0 I 2 N k 0 z Y k Z a S z V j R k Q 3 N F Z o d l l P Y m p 2 O S t w M y 9 u R D J m M 3 M y e F p G d k x U M C 9 B N X I 1 U 2 R n O H p 4 M C t m b G p G Z X p T c 3 F z a 2 x x d 2 4 1 N G 0 z W E 4 0 b X A 4 Z U k 2 a T I 5 b T J V T j M v T 0 h M U 0 I 4 Z E 5 u V l F L b n p 4 N m R 2 W E 8 v L z h V N 2 1 Z N X d w Y U h 0 S 2 1 s T 2 R o O D J m b n J q c D E r T W 5 a O D A r Z 3 F 4 U G M x U m p 5 b F Z P d W 9 a U m F 0 Z z V x U F F Y R 2 l T M j V s d F B Q V l R 1 Z j M 3 O T A 0 K y t m c m t t K y 8 2 d H o 3 d l A 3 e m Q r L z F q Z W Q x N z l z M y 8 v Z S t m d E Z K O V R r S 3 l I c k N 5 M l B M S 0 N n e m h w N U w z c W 5 B K 1 N 4 c W J k W E p 6 c G p D K 3 J U V G x H V U o 1 Y z l 6 U H h i R k Q 0 d m l l R T J Q T F Q r U D d i c l c 5 Z T d q Z i 9 z Z T N H c D N h Z 2 V 6 Y U R a M H N 6 M 0 l T b T N Y V D N E S n d 2 S 0 s 0 W W Z n V X N s N F p m a 2 V K Z m Z j a X d G N G h 6 e j N u R m x J U V B J Y z B i N z R h T m 9 y T V Z u Z X B s c 2 l z b j V z Z D d i Z T N V U X k 5 R z c v O V p H c m x i M z g 4 d W Z Q O T J i M G 5 a N T k v M n I v e m g v N m Z 2 c 3 g 4 U k h m S W R j L 3 l F c W 1 W d U 1 y Q z l v c m l 4 a m V m U X R h c j Q 1 b G 5 p V 0 8 x e U R 2 N E 9 J Y n Z i V 3 B 4 Q m Q 4 T E F Q U E c 5 M 3 p J O T d D Q 2 Q 2 d G E r R j R F T j N P Y m t B K 0 k y Y X Z N R V A 0 R T R m Z n Y z a n E 3 L z d E M z V Q N 3 g w Z T N U O T Q 1 N n Y z L 1 E v N C t Q Z X J m Z j d 6 M T d y L 2 Z 6 U G E y M E g 0 N 1 l N a W R p S z g 3 Q n d m T H B a V 3 N F Q j N r W k 5 J S 3 F 1 T k V J S 1 d T O V F o b 2 h h Y X g y Z X Z Z O U Z z U 0 N D c W M r N T N i Z W 5 Q c H o w Q W d t K z E 2 R D h m L 1 Z 1 O G R I Z D N 2 Z m Z u W D h Q N T l s O H V P e n N J Y 2 5 K e U Z i a z M x d n N 1 O F g 2 Z V J K R 3 J q T l J 2 S E 9 X U 1 k 1 V 3 p o c k t E N 1 B G U C 9 r M G V u Z m Z 0 Q k 4 4 V G t K M V J x S 0 5 4 U y 9 R S X J u K 3 R i U X h s S T h G a X Z n M X p F V X I 0 M 2 k v M 3 o 3 N U 1 H b m 1 p b W U 1 e V J P Y X l q Z V V Q d 2 l L V D U 1 c U J h Q 1 N m b 0 s 3 N E l H b E t G Y V o x Z D Y 1 a W Z x N U l U a X h Z R D R X T F Z x M S 9 S c 2 t 4 R E 1 W c G 8 0 Z 3 R k R W F o T T c 3 a D k v Y 1 B 6 e m g 4 Z F B Q e n g 1 Z W x 1 b m 0 1 N j c w Z G t K T n o w b j V 5 Q m 4 r Y U I r Q j J G W m d y Y U s 0 c 1 p G b j B M V 3 E r T 2 k 1 M G w z T m 9 Z U X g 5 d j J T R E J s R X F h d 2 F k N 2 N O M 0 1 n Z m p z U X N n M 3 N u c 0 R N K 1 Z J S n p w Y z Z Q b n J t c E 4 z Z m V i L z M 1 T k h a W C 8 1 O W R 1 T D M x d j l O R U g 5 T 0 5 q b U d F M V B n R 1 J n K 3 V y Z 3 g 3 V l B J Z W 1 V c y s 2 U W h X S W l t O G J 1 d F h p O X J J N U k z M z g w Y y t C M k N X S U p u M E J E O E 5 J S n Z O N X J Y Z X Y 5 N X U v Z l R K e n M 3 T D g r Q j R Y T V N o S F h B b E l Y a E Z j V U 5 3 N m V R O V h Q T j h P d F h a R j h 1 L 3 N Q L 0 E x Q k x B d 1 F V Q U F B Q U N B R F B n T j F Z U l d q N j J a Y 0 N B Q U R v R E F B Q U Z R Q U F B S E p s Y k h N d m N H R m 5 a V j l t Y j N K d F l Y U n p M b m h 0 Y k t X W F M 0 N 1 R R Q k N H O T B q Y 3 d U S n J T T H N m Z G x 1 e U d V R l F w S k d R U U p Q a H N U V j J K N 0 Z 3 N 0 N p V F F Z U T l C M k R O S G V B Q U N H N k R 4 T n l D Y n N l d n R 1 W W Z J Z U 5 z e H F Y N S 9 x N n U r d D B 1 U j J j Z n Q 0 W H p R Z T J 2 O H F x T V h l O F J j U j F W c G x X V 2 w r d l l m W F c 1 Z U N q Z H M 4 Z j M 3 M F d M Y X I 5 T k R 2 b 3 Z S M S 9 S d k N x c S 9 W V n o x M G V j O D d k Y W c y b U 5 5 N D N h c W p x b U E 2 N 3 p P b l l m c k p y T G 5 T R 0 8 y U n p W d D N s N W l G M i 9 G Z U R D L 0 Z 6 b l F x M z B Q U 0 V F Y X B G U k R x e V Z v R m t Z c W h S e W 5 y Q T U z d W N l a U V C Z 1 R 0 c W N h R G 1 4 Z W h l c 1 B N a F J 6 K 2 I 4 Z n I w M E U z Z z l 5 b T B 1 N k R n d l l S b m V I d z F z V H J h Y 2 4 2 Y W h 1 b U 4 v M U 9 i Q 2 x w T W t Y U V Y z O U N F Y 2 V Z R j B p U 1 p T Q 0 I r R C 9 n a n N Y S l N F T W x F Q k J r Y 3 V N c G s z c l p D W n l Q b 3 R S a l B M e G R F a U w 0 c k Y 5 b U M 1 M n N R Y V d k T 2 8 0 M D d G N 3 J J c T h z e D F h d m o 4 M m N s c k 1 3 Q n h E R E V J Q l J q e U V X V H F p c U F R U W d 4 Q 3 V t b 0 k 4 a k V r S U J S a V N D S 0 l V Z 2 h S R D B J Q 1 F 4 e E N F a 0 1 C Z 2 h o M k J D T U R s N D E 4 R l Q z U F N 6 W D J t W W s x c X J y N 2 I x U y s z a H p x Q T l E Q X B 5 N k 9 k d H d U b k F D Q 1 E 4 S U R S Q U F K Z G p 2 a E V V a H d R R E J J Q 0 V E N G t Q Q U J F V U l D V k p k U 1 N F a E F D R W l F Z 0 p D S V l M U W 4 r S U J n c 0 9 l R V d t d G N W T m Z s N l k y d C s y V C t h N T d z W X J l T y 9 w T 0 Z p S m d p Q i 8 x R j V C U T V h R D d Q b X l D S G 5 l b n h L W E x R d G w 0 d 1 J R N T Z t c E l w Y 3 R E d 2 x F M l F 3 M D h E O W F m S X d V Z U Z o b F B r N U 9 C d 0 h S M m 0 w W H l U N 0 1 l S H E 0 a z F E N X B P Z j V s L 1 V 2 W D h z a 2 k y Z V h I V X A z Z S t Y V j Z Y b z N t a V F 6 a H R F Z k 9 L Y l p u Z n Y 3 N z k r Z m 4 5 N X V 2 b m 1 4 O W Z t b 0 5 m a n h q T m V B c V V t T 3 l V d E F P W G g y T 2 g 2 d G 4 0 d n p S N X B 5 a 2 5 h K 3 B C e U s 1 Y T l M U 2 8 w d m Z q T X R i Q l p s b G R 2 d V h P M U w 0 W n R a O F U r Z H A 4 U H R o N U R n b H h P O E V I V 1 l 4 W G p W N G 1 h L 1 Z p Z D l C Z k p r T l Z F M 1 d N R X h n e D E z R D h p b V l X b 3 Q r O T d W Z k x Y M U J M Q X d R V U F B Q U F D Q U R Q Z 0 4 x W U p Q R G I r R G 9 B Q U F B N k F B Q U F F Z 0 F B Q U h K b G J I T X Z j R 0 Z u W l Y 5 e V p X e H p M b m h 0 Y k x P e H I 4 a k 5 V U 2 h M T F N y T 3 p N K 3 p W V E x V T T F C U 1 N N M U x 6 a y 9 K e k V 1 M 1 Z T b 3 R T Z E 8 x V U x L M z Q r V 3 l D V X J O U 1 N 3 Q n F p b k 9 5 Q 3 d v M W d l S 0 F B Q l F T d 0 1 F R k F B Q U F B Z 0 F 6 N E R k V 0 N K b 2 9 C M z l B d 0 F B W X p N Q U F B a 0 F B Q U I w Y U d W d F p T N T R i V 3 p 0 V 2 s 5 d j B 6 Q V V 2 e V B 4 S F N K e m d R T k w w a l p 0 S 3 F V Z 1 Z s W U p p U 0 Z Z S 3 p p N 2 l k T m F T K z B x U 1 J u a n p n Z m d 6 Q l d K R z N 3 Q U J O O E d p W D B M Y k N k T n N 6 Y k 8 y c T B y M G V x Z W t 1 Z j M v U D c 4 W H A 2 Z l h U d F B Q M H d D N 1 Q w S 0 k w e E p C N W d I Q n R B U W N h b U h 5 Y W d E W n J I L z J B W l B u O X k v N X d 6 R 2 F J S W k 5 c V N 4 W C 9 L b W 5 V Q k 1 o d l N N a V F I d E Z a e W d E a m p 5 U W 5 n R 3 R C Z l B P N k J S Q T l x U j d 5 T T M 3 Z 0 F E c E l J T D R T N E 5 h S m h L d m F Z Q m p z Y U p X R F B Q S 3 R n R l o 5 O F Z H c C s 1 T G l K e G 9 3 T W U r T D d y V 1 J a S U t h Y k J T S m J 0 V 1 Y 1 R 3 N q a 1 R 0 Q z J y b V R F e F N z M X J 0 N U U 3 c D F p Y 3 g 0 U j F M N k 8 w R 0 1 V M l h M O W x 6 Q 2 x 0 U m 9 G d E c 2 T F d u R k l U N m x 0 V 0 s 5 U F Z a S l N t N j d a U l J x b H p l L 3 h o e X p l Q m 5 2 Z G R Y e m k v R X B J a 1 d v V 1 J Y S T d K T V p 3 b T N F c 0 R Z c k E v a G x Q V W 8 r R U V 4 d H F i R 1 h a U G o y R j A y Z 0 d Q e m V W c E 1 v a 2 V E b 0 p V W U h B K 1 p k c j d E Q k Z Q e H I 1 Q V J W d D R J N U x n c l l o T T h y d m s 5 e V Z S Z m F G T 3 h 2 S V N F M V R L a 1 h H O V E z Z z B q c m 5 t a G x U a l l r c W 1 l R j B Q Y i t o b D R 1 b G N x V F F V c F k 0 N m V n N 0 t i U 0 1 0 a G V j N n N h L 3 R K U G F X a W 4 z R 3 B X S 3 Z Z b D h v W H V Y W W I 3 a T Z K R T Z u a S s r d W x 4 T 3 p Q T X d u Z E V a N G s z U z d L O D l h R V J E O G R 3 N z J 0 S n Z i W T l p d m l J R G d 2 M E 9 3 V j Z t W H Z D S U x 0 b F R Y b T N 0 Y z F 3 M n I r a C s 0 c l Q 3 d 0 F v V z M x R X B 0 Z 0 l 0 c E h a a W 1 y Y j d S U 3 Z l O V h U a m x u Q U s z O W F H d H E 0 W m F n Y X B B V m F B c V V G Z T R O b X B Q Y n d Y V U k r S T l D M E 4 2 S m 8 2 b E d U U j k v Q k h 0 N 0 9 D M U t p Z X Z q a T Q 3 Z l h l N k 9 I U U R 0 T j d K L 0 F z e V J p R 0 9 a V 0 J X S j l s M m M 4 Y l Z x Q W k 2 W X Z 5 N k 9 K W H d P b n B K Y 2 p p S H M r R 3 d D b 2 x 6 c l p N Y W Y r a T c v b k R u R z d r O X o w c 0 Z y Z W 9 0 R k x R N X Q 2 b 0 l y Y U 9 Y V k h h b n o y Z z B W S C 9 r L z V j V X F W Y 2 t S Y 1 I 0 W l p v O T g 2 R E 9 m M n B w M 1 F z R X F s S W 1 4 Y m h D N E w 4 d V Z D V 0 x r V E 5 B S D J K a G N G U T B i V F l x T T J 2 V j d k c V M y O W 9 K O H J O M 2 9 B M H d p Z m 5 S Z S t I K 1 J p L 1 R w N H k 1 V T h a Y y t X M X M z K 2 Q x d X A 4 N 0 d P b U 5 q W k h Y U i t j U X V x Z H J i a l h r e H V k R 2 x x d U 9 V R E F L K 2 J t b G R u Z z Y 2 d U g 0 b U h x S V h 6 U F d r b 2 Z D S l d P Z D N R L 3 I x N 0 9 w Y z B Q c H R k M l Y 0 c G p j M i t W M n B y Z D I v L 3 o r L 3 Z m W G o 0 c 3 Z u e T U r Z n R Z Z S 9 2 b j Y 3 V k Y 2 a G R k W X R z a n B V U k l u d D V w Z l J v W F Z l c 0 d n O G N k V k J V R F F r e k 5 Z M D J a d k F S e E p U N F U y b T Y y e D F k b U 0 r V 3 h H O V d h c j d Z M m 5 K Y k 9 4 b l p 3 a 0 c 5 U E 0 1 e W 0 r a 3 Z l a W 0 x a n J 1 b n F Y a 3 Z u M H h S O G 1 J Y U w 3 W U Z X S T l Y M E V S W k d v d y 8 z N F B F Q 3 k v V 0 N 4 b E x G M U t V Z V h X N S 8 w c k h M S E J u U 0 t Y V l l 2 Z V l U N C 9 4 Y z l I S T E 1 T V Z q N F p r c l N M a T l w W m R 6 R m Q w V l M 1 c H Z 6 b k t B Q X h w a V N h S X l u M m 1 z W W p 6 b n M r Z W l Z a H N U Y 1 E x N H d Z W G l l a F Z I R z J K O U 5 K b m s r U z d L b W R X R V E w R m s 4 N T Z 2 T D V 1 c 0 Z s S m x N U n V W Q k x y W G x V b V F L O E V q Y j V o V 1 U w M D l E R E t i a 2 x N V G U w a W U r Y 3 Y w R F V F c 0 R C Q l F B Q U F B S U F N K 0 E z V m h j b m V p V V h 6 V U F B R 0 0 x Q U F B T k F B Q U F k R 2 g x Y l d K d V l X b H N M b k J 1 W j J X N l p W Q W R U U m V 1 U G J p N 3 U 4 U E 9 E d T d C U G N I Z E l i a T d P M n l j N E 8 0 R U M y N E J I d H p k T F h o d 2 R 3 d n V I K y t w N z g r c D A x V m o x V j N W W G R Q V D k 3 c n V X Z j F E U 2 V F c k d q S X h N Z 0 F B Y U 5 M Z k p G U U F B Q X I 5 N H o 0 Q k V m c m o z S k h j T S 8 x e F F Y T D h w d T B D Q U d U a C 9 6 d W c 0 d m F 1 e k F D Q U V w Q 1 d F R l h 6 e k Q 3 c n N Q S W t X Y 3 c 0 Z U d Z Q l l M d n g 4 c j R w S m F 1 N W V k S 0 9 w a k x L M U 8 y U z B i V V J 4 N j d H V n A x Z U p Y V 0 x l c G p R T z V u L 2 F a M 0 5 r U 3 U r N E R 6 Z j g v M z J i N n N 1 M 0 9 Y Q z V l S V h Q N W 1 a a X d Y e F d p R E N r W F R K Y k 9 5 c H J m T m 1 Z a 3 d k R T h 0 Z n B w V U N W O W Z 5 M H R E U H p Z W l V D O D l R e V l 5 e X R K S 1 J z R k N q R D M 3 e F I r V X d j N S 9 x M X Z r T z J p O T g z b X F V U U x o S 1 J U S X B K R V p n R D R S e U 5 X M G l O Z m 1 Q S n k 5 b H J o U 3 c r c j d r d k Z x N V d n Y U J 1 b X F a a X R u M y 8 x V 1 k 1 W i s w V n A 5 d 2 t I V z l L R 1 p n b G s 5 d W c x T 0 N x M j N n d T h V R k Z 0 e l p 1 U z h K a T h E Q j J 6 U V J R V G p 4 a F N X e G Z B a l p T b 2 l C b 0 Z Z N k s 2 O W 5 j K z N X b W o 5 d S t q c m 4 1 N W 9 0 R G F 5 b 1 F Q W j B x O H Z C O F N l N F B K Q U V a e k 1 V W U l x b 0 p l N 0 x M d 2 w w L 3 h P M j V P R 0 F t d V Z F Z z Z E c m t X T z Y 2 U y 8 y R 3 Z X e D l o c k p J N 2 d 5 V l Z w b G F n e l c x b z F H a G t a U n h u d n c 2 Z 0 d V T 0 p O V V A y Q 0 J u W m N Y b n d 1 M E t O Y m 9 V a X o y N k w y T D V R b T V i a z U 1 b U F O c T Q 2 N 2 d h N n d h M j V C Q y 9 D Q U 9 5 a E F Y Q l c 3 T W J D Z 0 x N R z V v a E w y S F c z S l p I Z U N x e j R F S 2 l I O V Z i T G p 3 b 3 J V U l l Z e W x Z a 1 d G Z 1 h 5 T T l w Q n Z s T j J u e F V v M U V C U k Z Z S l Q 5 U X l 6 M W F w V U R J U W R E V U l M V m p 5 U F R I Q 0 o r d z d 5 c T l O L z Y 5 M 0 9 V Z U 1 1 Y V V S R S 9 x Q y t 0 V G V G U X F F R H B 1 e E 9 4 c j V C e l M 1 R k Z Y S z R n U V V o N E h T S 0 1 l M l Z K K 0 Z S Z H A 1 R H I r W j B u N 2 5 M V T l E c m x a K z V m U D F r K 2 V Z c W F H V V l y e T R q a W J j a T d W b z Z H L z Z U V F d 6 a l J 6 R 2 l y d H R K N m l D K 3 c 2 U k F F Q T B v Z 1 p E W F F R M W p r V 2 h x R m s 0 R U l k M i 9 Z d H p u e W F 0 Y 3 h l N l N 0 Z G N 4 d W F 0 U n Z R M S t y V H J M W V J E N 0 J B U U 1 s c F Z R U H Z 0 U 0 d J Z D d O R H J t b 1 p G S 2 d Y M k N o W E s y Z m 1 p b 3 A y b 2 N Y Q 0 F l R 3 F C T V R Q T m R Y T V N T M V R q c 3 E 5 M W J t c V k 3 Y U F i Y z B v S m E x a T l 6 M G J 3 V E V W Y j I r b l Z C N U F J Z 3 B s a 1 p j a E F F N H Z v S 3 d B W U N G S H U x a F Z D b l Z K a z B F c X h T V U V t U m V L e C t x R F F v U y t F U U x n U k 9 u U W 1 h R n h 3 Q m 9 p U G V B W m l P U l N w M 1 I x V U 1 k Q j h W N E x 3 R k 9 i S 1 B r S j c v S X Z 6 a W 1 j e n V h a U p y Q n R t T T d u d W R l N 2 k x T X Q 4 S 3 h o a X B Y c k N r U D B Q Y l N K M m V o U V l i e F V K Y 1 B i U T Y 4 M 2 d i d E V W d E d 0 c 3 R C R l J S c E 1 t W k d 4 Z i 8 r U G 8 1 L 2 Z z M E k v V z d D b U p L V 0 9 Y N U N Q R U Z 1 W F p V e E c 3 Z X B n Z m t D W D Z p b 1 B Q a E Z C Q n B a W F I y U V V N N z d a N H d E Y z N n R E V 0 S k 8 z d l N p V W l G M W h E e H N w a E 5 T T U R V Y U R y e D c 0 b 1 l D e V d 3 a U t I Q T B s d z k r e U h I b G 9 p b F J V Q T d 6 T 3 Z 2 R k d P T X d O N E d C S k 1 p b E c 0 c n E z M T l n L 2 p 1 L z h m c D U 4 V U 5 K a H N q S H c 0 L z Y 0 U z d W U G h j e E k 4 e m I r N H B 1 b E J B V U 9 u V E J B U E V N d G t I R j J C a 2 5 H d j U z Y T F I c 1 Z 6 W n d L V E 1 n Q j Q x d k R y N n Z x b X B 4 c 0 p 1 U T F 6 T 2 4 x a i t r b U h w O W N Q d 2 p Y d F Z V d 3 o 2 M U l C Z j g 1 N V d F N G o r U U N J Q k Z Y U 1 J V U T Z E R D I x O D Z W V U V p U V F W Y z R S Q 0 d R V F d k b n F T a X d W Q V h i S T d D W D N L R V l F S l V B T 3 B i R V Z 4 S m d C e G o 4 K z R j c D J G Z E t V T D A 2 c X d p Y z B U Z 0 V G Y k V p Z 0 V H R H I 0 b m t S V F h F R F U 1 V W d x R U N H R 0 Q x N X J D U D c v K y 9 S U H p o Y k 5 Y W U s y V F E 5 R F B E e W c x M k F J e k J K S k U 0 d z d G Y m d V a V Z I O H B 0 a k l D c 2 1 u Y 2 Q w b l B U e D F I M m Y r e i t P R 3 R 3 d F N K W l h K Z 3 Z Q T H V q T k V i Q n F M Q l Z S S E Z 5 M j I z N V R p R 3 E x S j N K Y X U v U F h h R z N F c X R 2 Z D F t Y 0 V M a T d I O V B Q a G V v c H h J S n J q N n J o W n p k Z V l L Q 0 t 5 b j V o c W 1 u T 0 k 2 U D B E M n h 6 b U 5 H a 1 Z I S 1 p u R 0 1 a W G J z Q 0 V t V l d 2 M F F R e k V 2 Z j J 3 c E l l S k d Q N V F T c H h 5 U X R o R 0 p D O F d o a 1 Z T M 0 5 a b 1 B i e X A v O X p p Z m Z n e i 9 1 W V F P R k F 5 T E t 4 Z U l D R 1 p h N n F v M k x V c 0 N J a U Y v Q z N 2 R j h Z Q z Z k c 2 F 0 Y j l j O F h Z O F Q y b 3 I 0 T U t B Z E J z V 2 Z J V m l 2 N n E 3 d l B j R X M 5 L 2 U 1 b n V k N z Q 5 W H p V Z y s w c E l Q M 2 5 R V G V M U n V y V z g w U H h w e X B z M 0 Z 4 S 0 s x U T R V N y 9 m b U V o a H o 0 O V B 6 T T A y b m Z j N F h O e l o x M 0 R 2 W n l l b G V s Q l F Z Z E l y Z m d 1 c 0 J h W m d h T V d X V X l 6 M 1 p Q b T l k N G 0 x W U R Z S 2 p L U 2 5 S T V B M N H F r O F d k e D M r Z W Z 6 K z Z D T j l Q a U s 3 V F p M K 3 F I d z N l Q 1 B 2 M C 8 z d l p y W U 4 5 d W V 2 a D F u K 0 p 5 Y k V 1 O W R q Z D g 1 Y V A 5 T D l J V U 5 w S j A 2 Y 0 l M d X d 3 b 1 Z 6 e G F z a 0 w 4 O D Y w c W R 0 U D N r T X R 3 W X l t R 0 p u T V d j N G x 5 V 1 F l e k p N T G Z L d n J U M j R 3 V 2 k 1 O T J o b W J v M 0 p B b W N P e G 5 a Z 0 p L R z F 4 O G l H M G 9 z S V p p a X B t Z E N v c T g y d n F v K 0 V q b D l m W H I 5 U z J s T T F 6 V V p u c U 5 N S 0 V u d D I 0 a l c v R m p u R l h T Q 0 J u b l d x b 2 J U c G Z L b G p J b k p t a 1 J L V W N q a U N r M 3 M 1 T z B K d 1 F U Q m h R V m F S W G o 5 a F Z S e m N q U F F k Z U l T V k 1 F Z j Q 4 b k x J Y n F 1 T 2 h u R D d p W E Y 2 Y U V o Q 3 Z y T 0 N V S 2 w v N U R Z b U x p K 0 R u b l J v W j l l U 3 B w O G h W L 3 d E Q V N V V H h 4 Z F J y a j l X V E F 4 N l B S Q m 4 3 V k h x b T F X T l F W W m d 6 Z k x H T k Z q W F B p e k Y x O G x w T m 5 H d V Z C Q W l 2 T X l S T 1 R Y K 2 d U T W Z H c X N S b 0 h J d V g y b k s 1 d m Z V V n p J b 2 V F S T h 5 c 2 N K d k Z Q O X Q y L 3 N T b z N 6 Z X g 3 b E Z M b H Q 5 W H R O N T h K M n p K O F h H Y 3 Z W Q U h y d 0 1 D R 0 s z W W t O N 0 8 z R F g x S C 9 r Y j V Y N n B F Q k w x S E 0 r e n B q M l F K U 2 p R N U E 3 N V h Q V H N p Z m 4 0 V 0 5 X b 1 E r O X p w d H h 6 Q 0 V T a E k w M n d T b U R G U y t n N U x F U E 1 D U X Z h Q 0 9 W R D J Y U X g 2 L z R 0 Z 2 h u Z 1 h i Y V N m c m l o c F R J M C 9 T W E R Z e F Z t e E d z a F p k Y n J U c U F a T m 8 z L 2 x 0 Z E N K U G J E N G U 1 M l V W a z F 1 S k c 3 V X R 2 b H J H e G 1 K a X U 2 U W s v K 2 h 3 b m p X T E s y M 2 c y a 1 R J Q 2 p D Y U Z T Y k p q Z z h 0 b m x h T 0 5 u e G o r b E V 4 T V M y N z N 6 U 1 p X a 2 I 1 d E x i R G Y z a F o z a 0 h o c 3 g 2 a F d V a U h S T k 9 F Q V p y a H o 5 e l c x K 3 N m b n l k c G p z O E h p e H M 4 d F Y w b k o 2 Z 0 Y 1 U n d U Y 3 p G R 0 h m e j F 5 W m 8 2 O U R 6 e W R a K z N o a V Z a N 0 d i T z B 2 N 0 5 o S W x R W n g x Y 3 h 6 Q z Z r b E p B d 0 t l W j J k a C 9 P N U 1 W W U J 4 M k t k R F h N W l o y T n M 1 Z V A 4 T 2 d Z L z J z Z G 5 0 N U p V M z g v d G 4 3 a 1 h K M k N U d 2 F H Z X B D d 2 R J V F B L d y t 3 T F Z a O G Y 2 M 2 J E U 0 F V a T J p N m s 5 T m R 1 T F Z 6 S l d I d k R B e l d h T k 5 1 R i t Q T E Q r O E k w Q i s 4 R D d p d V d S T m I y b X B G Z H l h U T Q r Y 0 p w c k p E U 1 o 3 W G J K W l k w N m 5 C U 2 V j Y z l x c 2 9 l T D J w b 0 0 y M m h u W k t m a 2 R x K 2 9 G T U 1 S c k Z z T j Y 1 Y 1 h 2 W T U 4 a G 1 W U X h M V z l u c E p I U E l L Z H p M N 2 R I a F h h W E 4 0 W D R p d E h O e j B J c V V X d i t r c X Z v R l J o M z V j d k Y v M 1 Y 2 d H h v Z z Z G V U V Y M 1 l Q N z J Q a H g y M k x u T k V h d X Z q d U 5 Q b E k r U W p L T X d r a 3 U z Z E I 4 L 0 w v e E 9 L N X N P N H o 1 V z E 3 c C t F e U M 0 d X Z U N l B Q T G p r M E J q c l R N W k 5 r Z T g z S G J M Z 1 d G d D k w b G 9 R N k w z Z D A w R T Z k N G Z P S W Z I c m Z 2 U l J r R G E y a k Q 4 e l R h V 1 p x W k 5 0 d W h O N n h v R X Z z a 1 N k Z T F 1 Y j J J b G F w b E R w U z A v R U Z P U 2 5 s V W 1 u Z V A 3 R 3 F 1 Q V F l S n l y O E d i K z c 4 Z i 9 M Y m t P d E p U c T Z U O X h n O E h B W U 5 y S G p 1 V C 9 H T n J L Z H E 4 Z n N S S G 5 C S l k 4 d k w x W E J u b 1 d u c F N p e m R X Q 0 p X V 2 V u d C t B M 3 Z 6 O G t q Q m p P c X E y a 0 R 3 V m U r N 3 Y y R z d q M l p m Y 1 d w a z d v K 1 k y T z B T N F l H Z H V P Q j R a d z h 6 Q m N L K 3 g y d G V E M 3 V r N 0 F G T l Z l Z 2 h w M 2 s x L 0 V F U 0 F v N E 5 M O E h I T T J G Y j I v T G Q r T E Z k V 2 p H c W x 5 M E s 0 O W N u W j Q r O W h Y e G 9 E Y y 9 Q a 1 c w c k 5 n T D l U N H Z o M k h 2 b n c 2 Z S 9 a a D l L Q W 9 J W U 5 j O U 1 y Y 2 9 5 U j R N Z X g r b F g r S U 9 Y U G N K Z F B p b 1 o y K y t J a j A 5 c T N X e G F u c D B x U G 5 n S m J 0 W V V S N m h w N E c y T k o v R V J P Y n M x T m 5 y e m R 2 S H F z S E R 2 Z k l q c E c 1 S j h V Y l l N a E c 0 L 0 F X M U J p e j N B M T N F R W 1 6 Z z F l d U 1 O L z M 0 V n B x U i s 5 Y l V a N 2 x O S 2 1 l V 1 c 0 N V d C U H N a N 0 U 0 W E 5 k T y t X N 3 J E e n N Y V k l 1 T l d F Y 0 c 0 b T J P T 3 I w U E F s S z d O Z X V o U E Z 0 N V F C M V Y 3 b H Z i O F B N M V V E N T d l T m h X b D F O Q 0 8 r T G Z 6 T 2 V E V m R z Y k h v Y z R 0 c G J S U k 4 5 R V Z 1 K 0 F Z N H d t R H N x Y j N q c 1 o v Q i 8 x b l d l Z m 0 r Z X V D M G x k M 0 9 O b W x L S F R 0 U k I x S z h B T G 5 2 Q W d 2 V l R C N m E 5 d k t w U X J W N 0 V n T C t B d V M 1 Y j d t V E N r S 3 N q d k x C S T N y V m E 5 W W R Y V 1 Z s R G V a d 0 R K U T Z j c D Y r d 2 J j R z Y 5 T E M 2 M V p W R W J S T n N 5 W E t C b k d O a m M 3 M 0 8 2 b G 1 S L 0 p G R l o y Z E o x S X V F R S 9 t K z Z k K z J J W V Y v d E 0 3 d W 9 2 d X V x d n U x c 3 l M a m d R K 2 5 0 U T J Q L 1 V X M W F N N m J W S y t r T G J 6 b 0 t K V n d V O U 1 t Z 3 g v V D F v N 0 s v O T g z W H V j V 0 1 p Y U N O a D A 3 Z V F X c 3 N j T D R X b 2 N U Z T l t e k Z a d k t N N D U y e j l R V U Z 6 e k 4 y a W h t S l p O W T J V U G 1 z Z 2 F X N D F K T E x B a V B z a k d o S j Z 4 S T h 4 R U p Q Z C s w e X Z v d k V 3 d n d B M G w 3 Y m Z r Q k 9 O Z z c y V V A w M D M v W m J M U U 0 2 d W F X R W l U U 2 F t R m l U c l l h V n B H L 3 l r N 3 B M S V g r L 3 R q d 3 J n Z E 9 o c 0 l i b 2 l I L 3 F O S F p y W W 1 G U m d W Y l N Q T k V B V W 9 R e U l B a 2 Z R Z T J Z W E F 4 S F o w T j N t T z d p O G Y 1 R X B O c k J M R n Y x N 2 Q 0 R F p q e n M v S n h w W X l 0 U U k y U W h p U W Q v c G F V V V M 1 K 1 N C e U o 2 c l M 2 Y m J Z R D Z 1 U U 8 1 a W t t R m 9 G T X h i M H p U Q 0 N r b F N r N 1 J z c X V s a n p h T F k r Y 2 5 m U G p 5 M X V R R W x C c W Z 4 b U 9 q R T l F c W 9 a Q 2 g y T H R U d i 9 3 W F F t U W 9 y c X V 6 Q z l m V 1 d W W U p M T U d 0 d X N Q Y S 9 J W X E r Z 3 F L Y 2 x y W E 1 l U m s 3 Y j Y 1 b 1 F l U 1 M w W V l U U 2 h s Q U 4 x d m 1 l Q 0 c w d j B C O T R t N H d P Q 1 Z R K 1 h u W k c 4 R G 4 z Q W l w Q k F h Z j N x b H l F U n J p N H V O S G c 1 M 2 J a N H Z n V l E 3 e l Z F O X V w W E 9 t V 0 F X S 1 h s d F B Y a m 5 z b D N U W n N M a V g 4 R U 5 w S V Z 0 V G c r T z J w T 2 l O Q 0 N X V n V y Z W 1 m Z F B C U X J s a X d k U 1 R U V k t t L 2 x K U 3 Q 2 S m Y x N W 5 j a E J O N U x r Q 3 h N R 0 Z h U l l k V F V v T W 0 v T 2 t 6 N F d R T n F 0 S 3 k 0 d W Z j S 0 V C W E M v S k x B d F d p M m 0 x c W w 1 b l A w U W N K Y k p l Q m 1 U Z F I 5 Q S 8 r N D B n U 0 I w Q k Z p c D N 6 N F R O T D B L Z X d E S V Z u e F A v W G t R U H Z 3 V m I w Z m V l R E E v S G p K R E h O Z W t 1 R 0 x N U m 4 2 Y l l Z Q z d z c 3 B a Y k V T c k p x d F B X M j V l a m 1 h M G J P c F F y S V V s e V V C Y U s 4 N E R K O H N n S k d q S 3 N P R G 1 i Q m Q z R 2 4 0 e l F h U E V z R F d p b T F q c H M 1 V T B W T m F U a k x a T H h I M m t M S 0 F a R m 9 T c V Z r R 0 l w U X d O c T h m V 3 p H W E l Z Y 1 p r a T l u V G o 5 V U 8 w a 2 t v c T F N V G t H N G p S b 2 R w U E p i Q 0 V M b k R y N T V O S V F G M G x Q T 2 w 4 V 3 h s Y 0 1 V a n Z N T n E r e U R L T H N Z U y t N M G 1 o a i 9 X Z j d D O V V B M k 5 J b G F O d U x w K 0 p Q N y t D S C 9 E d 3 h T V W 8 3 b n B F S n Z W M 1 F 2 T W x V Z U R v N D Z 0 R U Z z R C 9 l Z n J G b D h o Z F p u K z B C R m 5 a Q V B x c 0 9 O W m o y K 2 V t N j N 0 K 3 d R R k p W N l h Z T n F n a F Z j b m N Y S j h K Z F g z c U 5 S b W h v V 3 d r W X V n M n l q N E 5 x c 0 t 3 S F h G Y z d Y a z k r W V U v R E 9 y U 3 V X N W N I R 0 x H d l l G M V h D V 0 h I d l F 2 a X p U S 2 s 0 V n c 5 S V V X Y m o y T U p H d F l k T 1 l 6 Y 0 p u a T h T Q W 0 r R H U 2 W U J m R 1 J q N W l 0 V k d r b V V 1 N U F l V j I 5 N j R m U S t M R 0 V u M W 4 z W G 9 J S H M z S m V O d T F Y b W 1 y a m N R M F R Z b j d a Z n N P e n V Y b E 0 w e F F K O E J R Z X d U a T k 1 a H d x R 3 Z 2 d X k 3 S z l 1 d 1 p v b 3 R G Y S 9 E M U 1 h c z h r c 1 Q 2 R m Z Q Q X p I M X Y 3 e W Q 4 U 2 Q 3 T X Z M V m N z M k 1 Z b E Z x R W t L M T B m R l Q z S j B Z b j l m S 0 R v T l R t e E F W Y W x t N l l B R j J 0 e V p 0 a l N K V 1 M 2 R W c 3 U k 9 S U m d i b 2 J w Y k g 2 T E M w Z U 1 5 S n R n R 3 R j Y k x I c 1 p u T H N x N j B W d H B 3 b H h Z W H M 0 T W N x M D Z I U k F P M 2 J j T X A v e X Z o N X B p Y 3 F i T E N t d 3 Z E a i t L O H d I R z I r N X c v N U 5 M K 0 Z U U H l D V F h 4 a k l W S 2 F r S m J r U 3 R G b U 1 Z U D R X M 1 k 3 W D h a W W 1 V O H c 4 N S 9 3 T n I y Y W 9 p Y U d N T k l O V l h M V U 5 S Q 1 U 2 R U 9 v M W s y U F F u R 1 h u b l I 2 R D R l O V p G U 3 Q 1 W l V Y d j F a S j U 0 Z W 5 K S F B Q T z d B S k 0 4 a 3 B x U 1 l F T 1 Q r a G F B a 0 p 0 S l d 2 a 2 M 2 a k N 5 S F c 2 Y 1 l 2 Z U l L L 2 5 X Z 2 J 5 R W 9 m U l J T R H B M W H Z N e D c 3 R 2 d J Y W Z Y S D J 3 R j E 2 T E 1 G a H h h Y j F G N E Z q V V Z l N i s 0 e T g y M D V p a k 1 N a m p r Z E l 4 T D d 1 d F k x c F d t d 3 Z x V X p B Q 3 R 0 Q U Q y N l F Z R 0 J m e U Y x Z F R y b F g 0 a n d z Q 1 p N T 3 B 2 N E x N d z R 4 T 1 Z E a U Z F Q 0 Z F Q T N S R m h C Z m l q V H l L a V V O e U N i S G w 1 Q T Y w c T B S T m Z G R W t V Q 2 F K L 3 J O T H N h U n g y a E x G Z k J Q b W E r W k t L Z E N v M V Z 6 V X V x Q 3 Z 6 S W F I a 0 E 3 N V h 5 N 1 Z 0 Z j I w N n Z T K 2 l v N m 9 U b l h Z U j d 5 N k d G c n M 2 L z R 2 O H J u T l J L S H B h a k h y S k 9 2 a m l Q L 2 9 s Y 2 c 4 S 3 k w a U d S O T J I T 2 x w b E Z N a W I 2 S V B m R k E z N X R B Y k Z 3 e m t C O E I 3 Q X l v V k 9 o U 3 N o S m t z U 0 Z r W D N Y U E 5 T V H d X c n N B N k t D T D U x b j A 2 b V J D U z A x S F F V b n d m W D V I d 0 8 z Y X l 1 S H N v N 2 1 l V X I w Z F N a T U E v V 0 R F c m p V N n B r c 0 p L e j B P O T Q 5 K 1 B Z T j l M U E g 2 K 3 R S O G p N O U F U Z l B 1 M 3 V i b z J N N k N z Y z V P e E Z v S n F p d 0 V H e E l 2 S F U x S U N B M 0 9 h S n Q 3 Z 2 h i S U 5 E S G F u Y U h U V m t o d z U x N U Q z K 0 J L S D V z M X V a N l F a S H h F a F F a Q U V p S m d C T E h w S E k 4 M 3 R L V j Q 0 c z E v M 3 R S S W V 3 b n d s c U l G e G o x e n B D M l F D U V N n Z C 9 y O E h Z Q W t X Y U 9 R O H J O S k Z J Z n R u S T h C V 1 F W R U M z M E Z 4 R W N x c 1 h T T m Z o R l N D R X V h T z A 5 a 1 R D a U l J d G d k L 2 l m Z 2 p n a j J T e C 9 h c E d H e E Z F Q 1 I 2 T k l F O U 4 4 S 3 h 1 Z E c 4 N 3 N V T V B S W V g r U U N E R V U 0 b l R J V W V o N 2 R z Z 0 Z 6 S m V X O U h 0 V U 1 1 Z 2 J h d 2 F B c V U r b 3 h s K z J k c W 9 4 R 2 l 3 T n k 5 c H p w d H l x d G 1 P O D k 2 d U 5 o T j N 5 d F M 3 d W V 2 T m d K W X R i N D Y v T D M 3 Z 3 p a K 0 V z U U 1 P R V h 4 Z z J w a j d 3 d E x T V W J z S 1 J m N l F W Q j V Q N k Z t e E 1 P Q k s 1 S F h J U W J k N l F Q R G d Z U 2 J 1 d D h j R k t u Y j M 1 M V R Q W X N m Z n d 0 Z E x j c G 0 4 c m N W R T l q e T l X N n E x U y 9 0 b k N o S G Z K Z n F v Z X p p K 1 h z V W 5 r V l d x d i 8 w W j Z L T n V N V 2 J H N 0 d E b H h C S k F o d m J Y a n R r c G Q r N E s 2 V 1 p D Z j M x b 1 d a a G c 4 N W V o T W 5 C d D Q y S W E v M 0 k x e W I 2 Y T B x L z J u e U 9 M a F d H Z W t p b E Z O S W l Y R n l i R G E 1 Z 3 B G a 3 h R V W t 6 d X l 0 Z V V a c V U y Z 2 9 1 O E x F Y W x D O H B X b 0 1 k U V Z C a D A r Z E s y L 0 J J e C s y b l o 5 a G 9 q e m w 4 M W g x U W E x N X Z D U 2 l z M n h U S W Z r d n R P M n R m b m V W d z I 4 R z B U R D J K T E h n U 3 B Z L 2 0 1 a 3 h G R X V R b E 1 D U 2 h V c F g 1 e H N E e T M r d U 5 M d k V w Y V J L U i s 4 e H V M a m 5 J V D B 3 e j N j K 3 A z a W t v R X N G d F Y 0 d W p C V k x G S 0 Z 6 b T V 3 d j c x U F M 4 c E J q Z l g v T 1 N P a y s r S n l y N 2 l 2 Z U x M Q T Q 2 O H J s N V I 3 a 0 p z N 0 x i R E 8 3 N 1 A z V 1 o x R y 8 3 V G p H a 2 o 2 M C 9 t R H c 5 d 0 V u Z F F Y U G M 3 M 1 p D c k w 0 U j l a V l Q y b G F o T m N t b m R 1 d l k 3 V H p Z R z N Y V l Z 3 e G h a Z m F z U X Z X c X J t V j h 0 T j Q v c j J i O F h s Q U p Q Y m F Y R 1 F 5 Z 2 Z H K 2 Q v N T J G a F h O d 3 J M T 0 h o d 3 J O L 2 R U T H R H U 0 5 s a j I 2 d S s v c D h y W S 9 y b V J j W F N H S T h S M n k z U G t a Z 2 E 4 L z J u b 3 V S N m 0 v c m V 5 W F o v Z y 8 1 N 1 d Y S 0 l 2 a z F K M k Z F Y m 1 2 W W N M O W Z 5 U j Z z K 1 R z a m R D V n p n b 1 N Z c W V J W X R r S 2 J O V X Z q V D Z r S 2 M r c V N t d E J 2 Y l R O O G V 1 Z V d l U T B i W G Z t S n R a Z 1 l m R k Z Q b G 9 6 c 1 l Y T U x W M 3 h O U k F j R 2 J H R X l V a j J U K 2 x j b l h k M j E 3 T D Z 4 Z D R H R X B 4 N 2 R r W U N I W k J O O W F W b k d n W j J I O W Z 1 U E d F V W U 0 Q 3 M w O F Z V M U 5 P M X B k a W k 4 Y n M 2 b 3 M 2 b k R Y T D Z q c k x O N E 5 a V U 5 4 Y V Z T Z l Z T Q j Z J T W 5 2 N T V B a 1 J L U 2 R k V G 4 1 L 2 M y Z W R G Z F A 3 N X p z V H J 5 c F R 5 T i 9 t M n d z Y 2 d G e G N y a n Z l M F N t R 0 J J Y z c w d j Y 0 O E c w b U V I b G 0 5 W E d I V G t y M H J 3 a F J O N F B x V 2 d a R E J W a k 1 j c H J Z Q j l R b l d H N T d O S k o 1 R 2 h 6 N 1 d t O G Z Q d V h 6 c z B 1 V 3 Z I d j I 5 N 3 h H N T N 1 Y W p B V z F 6 T n V 5 Y 0 9 I e W l E M U p w e m d G S 3 V q T G R m S F g 3 d m w 1 Z n Z F N D l k K 3 Z Y b T N D V 0 5 m Z l M r N W t s b k Z M S D B I Z m 9 O d j h v N F l j Y V d s b T Z Z c T B t V 2 Z 3 Z 2 x Q T 2 R l L 0 x L b D M 2 c m d Q O U d Z c n d a b 1 B 0 V V Z E V 0 N 6 c 2 Y r S D F M Q W 9 r T l Z L e m w y d 1 N V b U p I M V N K U 0 p p c W l 0 R G 5 S c V l J W k F j K 0 l C Y m 9 t Y U V x K 1 N J W G J Q Y k h P O T F r N U E 3 d y 9 i e k V z b z l n T D Z C Q 2 g 5 d G t t S 1 F q Z i s 4 M U o 5 O E x H U z V B c E x F Z V Z 6 S T Q 1 e H N W K 0 h 3 c V M 3 O V l u U j B U V D J G a m R k W F k 4 S H I 0 O H B n M k 9 H a H V j N T B o N z E 0 a G l a Z 3 J s M X F P R T Q 1 T 2 x k R n V G U E l t S 1 h q T j Q w R G I x T F R 3 R W 8 1 b n h p Q j V i b D N m d n B y Y n V a O W 5 U N 2 d a e l h Z W F N Q Y X B 1 c k d B U U l z c U 5 R b 1 R D U X F 1 Y U p V U W R t Z H p s Y k N 1 R l Z l S F V j R m F E e l k v Q k l o W U 8 v b k x a K 2 t J W k p O Z 1 J 4 L 2 x U Y 2 V B U m t y W j l U T z B j T D N t N H B G N G V O V 0 E 5 U H p F e H l O V D U 2 b H k 5 Y U p E O F I r Z W V X V W o x d X l D Z m x 1 O W 5 0 e H R G c 1 d Z O G J Q T X Z 0 N U p a N 2 t L Q 2 4 3 M j l U b D h h V H A y S n F h d 0 R 1 M k J a U H o 3 a E N w L 1 d z U W V j c 3 B 3 K 2 x v Q 3 V 2 b z Z a N 1 R Q e n p K N E p K U F V N V W t t S E w 2 U H J q W T h I U i t G a l l y Z 1 J S Y V V S V U F D N 3 h a R U w v b l F N U 2 x Y b U h 0 W l F T Q V J D U U t R Q 0 p E a W N J Z E Z X S U R Z M T Z 5 N W E x R 3 c y W D I z c 0 J D R m 4 y R D Z a Z E 5 O Z k h I Z z h V d X F y R X J r Y 0 R w d l Q w d G Z Q Z 1 V G R F R w U z d C W H o x M 0 F o Z X N 3 Z U t q O U s 4 Y 2 4 w e k Z G Y 1 p K S l J k Z k 1 6 Y z I y V E J 1 d z J R V T V X M X A 5 a m R s b F c 5 Q X R I L z c z Y 2 5 K b H l 4 e U V z Y U t j M T k y O S 9 P T D F U Y l l G S F d u T 2 l T Q V R z e H d z S 2 V U V E Z 2 W G Z m c j F W e n p V R m 1 U a m 8 y O G p 0 V 0 4 0 c T R 0 d W I 1 a E N Y T z M 4 a k l k U G V Z d z A z R X J I V l c 1 d F Q x N 0 U y Y j d F N F N h Y V h Q c m F G c H V 3 b l R X b H R w O D Q 4 S 2 x s e S 9 K c z F 4 c n Y 5 W F Z Y U l J j S l R R Z 0 1 Z d 2 x M V 2 E r S j l i U m Q 5 V y 9 H N T E 4 Z F d W b G 0 z V m N 5 M 3 o 0 U l B Y M U M 1 c E 1 o Z 1 d T Z X d M N H M 3 b E N H c 0 J h U j N x e n Q r L 3 F 6 V X h j Y k x j S z h o c n V 1 L 3 U x R m R r Z l V 2 c j A 1 Z D d E V F k x Q W J U d l R 3 M z l Y Z T M 4 d D Y r Q 0 1 V M U 0 r V 0 l E M 1 l E L 0 R Z M 3 R j c E J p Z 1 B m Z 0 5 V T l l m U S 9 P c D l x W m x 6 a 0 5 I L z J p c D J i O G Z v V D d D a 2 F j K 2 p Q b l Q 4 c U l L c m 5 W N j J q T m R F a X Q r T n l R Q 2 1 1 W E R l S k l w Z 3 U 2 c E F B V H d q b j c 5 L 3 V U Q l M 3 Z j Z S O E N p W X k r Y n h h R k 1 1 R m 4 3 L 0 V u c W Z R Y 3 d y b E R Y V y t m W T h r S E Z q d m h o e G 9 1 Z X F B d l Y x e U 9 j b k 4 v U G d X N 2 N l V n V t U E t z S V p 1 c k 9 D V l R W V H Z i S E V M d 3 Z t V E o r W m Q w Z G E w Y k w 3 Z T V u M l Z p O E N V R V h K c H Z Y O F Q r d W h O Y 2 I 2 N z M r M l N m N V B K e U d i N 1 V n Q k l u N k Q 2 U k l k R j R t Z F N r K 2 p I L y 9 2 W k p a e l F x Z E Z L M D l t a W p t S m 9 0 W E h O M E 5 Z N V V P V z h y Y j I r Z T N N O T d i a W V 0 M V p F N W N S O H I v d k N n Z G t X W F V S Q 0 R a N G 1 B Q 0 h Y S 0 Z C T m R m U E Z x d n V Z N 3 p k Z 2 Y 0 W X p u W j V 5 e W Z O T 3 R E Z m Z s S m h a e H N Z b n d k S G J l S 0 F j N m Z x a m Z n O W F 2 S 0 5 M V 0 R U c n Z i Z F Z k a E Z I N l g 4 N S 9 J e G t j M X I y L z Z U M 0 5 2 N T B h M X p n O W N j W l N o R E 1 h b U R B N D Z J K y t k V G 5 R c W k 3 M 0 J y U z N O V m 9 6 R k J W V D E 5 d H B F R S 9 n a n h s O C s w T j J l e H N R Y 0 x Y T k V o W m V R L 2 8 r U i 8 r Y 3 F u R 3 R H R X U z a 3 l H S n V s Y U c r O T B i e V d a e C s r M j V S c W o 5 L 1 h U d V B w W m V j e k d y M D E 5 U l V I d G t z a n B G c k F G L 0 Y 1 a y t L N 3 p s O U Z N U E J Y R j V z V X J S Y U h 1 c F F 2 Z i 8 v Z G M v e F V 2 N V Q x M 1 o w N 1 B 3 V V p N a j F q e V l B b G t t Q 2 F Z N E Z N b 1 J I V 0 l M Q 0 1 Q Z 3 V u U z M w M k V p b E 5 i Z F d I W j B n T k Z a N F F I W E t k V l R o N T l T R m d 5 U k t o N X Y 5 a F J p V k h p R z B W U 3 h U M 0 h L Q k l X R 1 d G S 0 N i e G p n b W l m T V l 5 V D J t O X R i T j N m M 2 9 L Y 3 V p Z U N B S V J C a E l X N j A r N 0 8 y b 3 F P T z B K V D R F Y X I y U V l x V U Z X Z l V G e l p U a U l 0 W V p K c z l y a k Z o O T U 4 e F B n M U N i M C t I a U Z P V W l L M E 9 a Y T l j e m F D R k 5 w N W g w Q z J R Q U l Q Y V Z q W k V j Q 2 5 U V 2 s w R T M w d 2 M z Y j J q a V N n e H c 1 V C 9 n R l R v d 1 h K L 2 R 2 M k J M K 3 Z 4 T 2 k r V E J k M T Z I d D J m c l R w O G d s R 0 I w a T U r e U x U c k x I W m V X Y l R L M 3 k 5 T W V H d G d I e j Z h U z g 5 S T Q y T l V x V z l G e U d a Z 0 F Y L 3 Z 3 N 1 p u R 2 t Z R j B T a j J F K z F C U X R S Q l l G U n R w d 0 F h O G 1 j d H J 4 d U t l N n d C V k 1 T S U h i a k 5 O Q k R E e U Z T R W R J V U 5 V Q W N p M n d L N D F K R W Y v b z V s V H U z b W N 2 M G 4 0 c T B u c H R G Y 0 R l W U 1 r N V R Q N T B y T G Z n V H Z s W l Z y V n d P S 3 V 3 S 2 N Q T n V M N 3 c 4 V U N F W E p W R U V 3 U 3 g w a 0 N J U 3 F y d C t r U U t V c V h R V V B y M E F 6 c 1 J w Z V U 0 R 1 V R U E x a M m h o d 2 N 4 c W o 5 Q z Z V S z Z i O E h 4 M 3 l J S z Q y O U N i N n c z d 0 g r U F p 6 e V A w T k 8 5 O H J i Z H F t R k M 5 T V l U S j F M M k V S d V Y 2 N 2 M x a n R k a T Q r Y W F T W U 9 y b T R P R W t S T S 9 K b 0 4 0 V H F E V 3 B 2 M 3 I x S k x C a G N S Q T V 4 R T N O c U N s Y k Z O d 0 p F Q k h l c E V Z c F F a M 3 N y c m J V O E 5 K O S t x e V E y U k 8 2 N l I w R U 9 i M z l Z Z G 1 u a V I z S F J G R W U 1 c 0 9 6 Y U l N S U I 4 T W l P N m x 6 L 1 R j O G F S a 3 N T b m t T R j l F N m h z d y t L Z k F J V k h Y R 2 Z M b 2 w 5 a 3 F U b 1 J t Z H R Q d V F F T 3 Z R N G p j c 2 M v c l d 1 Z T h P O G x m Q j V C S X h o Z E 8 r b 2 d 0 U l h t W E V 0 Q 0 E 1 a F R R N S 9 x U 1 h u d V V B a 2 c z b 2 N m S G R J T m h E a G F W Q T M z O H Z K Z 1 F p e H N v Q 0 5 U b n V N V W 1 v e G J L U 2 l a R W s x d k V 1 U T V D Y 3 B R Z E t R c j B Z O W V h T X l Q a l I x Q j N X T W J J U l J q b 0 F m R m 5 B S 0 Z D W W J Z d 0 x k b 3 J o Z S 9 Q U U l o S 3 g y e E p W d X d S W T g z V F F B S k l K N G Z t Q 3 N n U j l V U k k y Y U V 1 a j l z d V l 2 Z z Z X O E V Z M m 5 D R k d o S 0 t M R X M y Y 0 F y Y T A v S F R t b m 5 t O E w v N W t Y c T h z b z g 0 M n h F N k l 2 Z D h t N 0 F L N k Z x M H F w W U t H T l B S M 2 8 4 R 0 9 h Z 3 h a S V F q W n d V S H N 2 Z n R 6 Q W J o M 0 J p d 2 d t U z F M N 2 l U Q W 9 u Y 2 J z b 2 o x b 3 M w R D c z O D R Z M W 5 v S H R l T 2 M y a k Z I S n Q r R 3 V D b U d n S j l w O V U v U T h E Z T Z H S 0 h E e U 1 Q O G 9 K c E V C Z F R R a E 5 D b W 1 p e E 5 G V 3 c r R 1 Z v R C s 5 N 3 B O b F N y Y X I w b 2 4 r N 0 d Q a E 5 2 W W F h d G 1 E M 3 k x T 1 h u U H g 5 W m d p U k 1 L V U R 0 M z Z V W G U 2 a 2 F 6 b W g 4 d W 4 0 V E t h d k R t Z V M 1 R V R q R y 9 D c 3 Z s a 3 V i c G 1 a M T l h Q 2 t 0 T j V T K 3 R a U k 9 X S l A 2 S T l G d W d v V W Z U W j A 3 d X d 2 W n U r Z V R a d j h 3 Q j M 2 S E V a T z N v b G I 5 T 3 U v S z Z m W F N n V W 0 x a G d 3 U l I y W k x K c 2 J F N W l J e l E z Z k I v M m d h b j Z G Q y 9 x U E J r V j d P N T R Q S 0 x H a U g z K 3 F K b T R L V V Z k a W x W b W V 4 W n B T S m Z j S G x V T W 5 L e D l y U W l R S l V C a D N x Y 2 J u N 1 F h S m 5 w N G l y V j h S c U c y Y m h x N X h 0 V 2 l o N D h J L 2 p C Y z Z 1 Y U Z h L 3 Y 5 S n d N R F N J d U d T e H I v N j B 4 R E R u a T F R L 2 N E T l c v T m Y 2 T U 5 U c E I z R 3 h Z S 3 N N R j B i b W p a d G 5 P Q W p z Y m J W L 2 d w M y 9 I Z n l 1 e W E w a X V 6 T 3 J a U 3 V 0 T 2 c z W j Y 5 c H N O W D N 0 a 1 B h Z X p N b W x S R V N S d 0 1 o K 0 c 0 U 1 J N R F J w N F J F W D h p a n F t b n d K T 2 U 3 V j N Q T l d y M y 9 m R G d s b n V U V z Z u Z W V Z b 0 1 5 d k V u c 0 x C b V M y c 2 F K U W t j N W M 3 R H d s M V Q r M i t Q Z H Z 6 S H V C N V d m Y W h O N X B 0 R 3 N N Y W x i M X h L T G p 6 R E h O R G d M N G 9 m V T J J V j l o V X p h c z Z 5 d D J U Y j h G V H N l V z l 1 O U U 3 d 3 B S O W Y 4 U T V v d m V C U k p 0 a 3 J S V C s 4 U W 9 P M z F G N 0 d N S k Z J b G t T Q l F V N 0 5 y d E 1 R c W 4 r W X d Z V X F 4 N D Z F a 0 N x a 0 d B U m t z N U Z E a G d 2 a H o r L 1 h a d m x M a H p U V U d h M k x n V U F m e H p R K 0 t K N i t z Q i 9 I N n d T S 2 p I d E c 4 O H R y S U d u T 1 p U U z Y 3 O X h 2 d W 8 x T T Z z W k U r b k E y S z d Z b W h U W G d I R 1 Q 0 R D d H Z F l I R m d P T 1 M 3 T T h o O G p Q S G 0 v a m h O N W 1 N S F Z Y V W 5 R b E h i b C 9 S M 3 h q d 0 x z c W 8 r d T d B R 0 I 4 b W p I U n d r b 1 I y W F N u R T I 2 Z W d W d V d Y O T R E N 3 B W a U h E L 2 d Y N G x U T 1 h G U z V s a l o x Q 1 p T a V d R U z V y a l B 2 S W l m O U U 2 Q l d r W k 5 r S T N E a U J T c E l V T T J s b X U 2 c H d y K 0 V M K 3 B J K 2 1 Z T z h V d 0 0 w U T h I N 1 N D R X l 4 U 0 4 2 S l F 6 T 2 Z 5 b F Z v c U s 1 Z j R C K y 9 q V 1 d u V F N M N E 4 y e U c 4 d W l i c n l U Q 3 J Q d H R 3 R 1 d I c G 1 W a 3 k 5 Y V d r Z 0 5 y e k 9 5 U H B X T j Z s b D Z x K 2 h u K 2 9 r N U Z S N C t l U 1 J 1 Z H N 4 Z U t G e V V H N 3 Z 0 V G N a Y m V 2 R z g 2 S 0 t a N T V u O G R N R 0 t Q Z n J G Q V R T Y m 1 H S D M 2 b 3 A 4 Y X R o O D I 2 M E E v U 2 E 0 W T g x M m 1 a c V Y 1 d F J 3 M z F K Y 3 F T N V J i R j d U N 2 I 3 b l N F T n V 3 a W 1 1 W l p O e l Z 4 c z h r Y W x u R H B t N E 9 F Z i t F e V l o Y 2 t 5 Y T k z R W 9 l c F l D V G F 2 a G V O b G 9 j M j B 5 Y k U x R F l 6 U W d k c V k 0 R y 8 2 S F g 3 U 2 d z d z M z T n l C S W o x d 3 p U R U 1 Y V T Z C N H Z s L 2 t D b W 9 D V l c 3 d z F o c U p X e G 9 V a W h K Z m d Z Z T M 3 V z V T N E N G W X Y x N V A z Y W 5 U S E V 6 U W t l Q 3 J l d j R G V U N m e H p l S 0 8 v N z F X V V c 4 R z k v c G 9 M e l p v a S s y c X l j Y z l F Z j A z Q S 9 j S i 8 4 a 0 x h c 0 p n M G l 1 Z n Y 2 c z J a T X Z J Z X p x O H h u e W t Q c U R q R S 9 O c j R v Y z N E d l h 4 U j F p O U Q w Z 1 R l a T Y 2 d z d l e k s v L 1 B D S E V Y M W Z s Z l J B a V B N d H V h d U 9 h T U F a Q l A 2 a l g z T G Z p W j k 1 Z U d 4 W X d C T 3 p Y d G 1 O Z T c 3 W m 1 s c V V P a 3 A 3 R 3 N R R E R k Y V p I N G p x Z z V K S 1 V O Z T E 4 c 2 J H S E h N S W l y R y t Y V z Z F b 2 V 2 b T F 5 N j N o S 3 N Y c m 1 2 R 2 Q 0 c l B X b H p j c j B y V 3 F q c 0 F R Q V A 2 W D k 3 Q W R 3 Z W l p Y U w 1 V W 1 5 d U Z u K 2 p m R j h z Z l h n W H B r U E h Q S F J 0 U 2 F 4 b G d O c 1 Z 6 S k R p V l d Q c T R 6 e X J K b k d K S W p J b D N X b k Z K R E Z 2 Z C 9 T b n V Y T z V s N k 9 h b m 8 1 e j l 3 R S t m N D l L U j M v Z 1 d F M l l 4 T 1 h T U 0 J P M n J S e V N C L 2 V u W k 8 5 R 0 1 Q U z R l R z N 2 b k F 6 Z T Z K W H F j R m c r d m R j T V I 2 d W U x Y k d C S E 9 s Z G J k O G d T e G Z N W j c 3 U n N 3 N F M y T k 5 u K 3 Z 2 Z G x r M E V W d E Z k c H N q N j V 3 U S s 1 V H B v M 0 5 z U U J 3 Z F Y r U 2 l p Y j V n Y S 9 0 Z m 0 z N U d 2 Y n F O T n J w O U R w M m I x N 0 M 1 O D N N Q T V l N z F 2 c U l m M m w z W T U z Q 0 1 1 S G J 1 V k t J b l h x K 0 N 3 Z j g 0 U j B 2 T l J T O H J x L 2 5 K W l Y v U H Q z Z H h k d j B t d G p O a j R Y c 1 l h Y j h U N F k 0 S D J S M D R M N 0 x W c U x s V z h m e F N r U k V W M l l U a l Z N W U 5 Q U E M v a j N h N U Z n O X h V V E F s b W d F e G h G d 1 d p c E 0 w T X R S O X p z T 2 R r V 0 h 3 M k t S Q U Z t O T l W Q T B J R z l 6 L 2 p G R C 9 l R W 9 p L 3 R k O E t M Y W h 3 U l N w c H F H M W N Y O W R 2 Y U V H Z z I 2 S X Z h V W l U c m Y v a W E r R n l j L 2 M r W G o 0 R V B 1 N 1 B S M k 5 x R E l 1 d E p o R U V G V l Z P c V V O b 2 F W Y m 9 F c 0 t H N 1 d Z c z Q 4 W k V l Q z A z U 3 N n a T Z V d X Y 3 Y y 8 w d l Z X O F N J O W N Y U F Z J W G F D N E Q 5 Z k 1 o a U x X b 0 p 3 Y n V W b l d C Y V d U Q T M 5 d T Z K c T N a c G R r b G 4 v Y z U 2 O X R x N W 1 X d 1 h U R 2 c r M 0 d 6 W D N q b 1 d 3 Y l h O K 2 V U W W c 1 W V F p e G Z a Z k V 6 N W x D Q 2 d T R 2 l i O H Y 5 O U d F U V c 2 d E Z v Y 1 V 5 b 1 M 2 a V B 0 V 2 J R Y j k r W n Z 5 e G V a U W s 5 b X M y U V l l b j R D b X N Q d 3 o z Z G N X c 1 R D N G 0 v R H h q c m V a Z T h X d D F l Y V l k a U J W W G J 5 W E l 1 Z C s z V X d J M 0 5 q T U Z 4 T l h N d U 4 z R k 1 Q e X h o b 0 E y S 1 h p Z F V 3 M D B Y R 2 w 3 c U x i d D h n c 2 Z j d 1 c 2 M 0 Z S T n R 1 L 0 h E b W h k W m d u b 0 c 4 a E 5 l a k F L N j F k N m R a d 2 N W V V I x N 0 J O L 2 V I M D l u T 3 l a c E t o K 1 l x W E U z e W p G R y 8 1 N 1 A 4 W n g w Y l l m c k p l T m h r T X J t a U F o a X V u Q m d L T V p z U j l P S i 9 o Y W 9 0 Z 1 o 5 V S t 3 b z B O d m Z 2 Z E d T Z l V W T j J 5 O G V l N E Z R a j l F Z G Z 0 M W Q 2 Y 3 p B T U h C Z 2 V 4 Y z Z u c D J W e j V E M i t 1 W j N J d X Q 2 c W M x L z d W Y m 5 W b 0 5 N b D M 0 V k p q V F h B U k E y W T F W e F h L c E N T T X B w Z U 4 x W l Z o R W p p V j J o O T J X V 2 1 D O V h y b E t w c 1 d o Z W E 4 b l p E S 2 J Z R 2 9 4 U 3 l D a V U v R D N p R V R P Y n N J K 1 E y d j U w K 2 h 2 a T c v K 3 R n V 0 J R M l k w d T V K S G p l U E g 0 U z c 1 T z J v M 3 c 3 L 0 R 0 N E 1 w V k o y d m o w Z F l F V y 9 Y d T J 0 O G x 3 b z B t S 2 9 h N m 5 l M G Y x Y m R p b X F t Y 2 N j a G M x U n J u Z 0 Z J Y 1 N y a 2 Z 2 W j R y Q U o y Z 1 k v d T V E Z S t R U 0 h M W V N N Z T E 0 N V M 3 c U t B R m M 0 M l N 3 b 2 V o Z 2 F S M E w 1 Y k V P Q 0 R h M 3 B u b V J Z N V V r Q l c 4 Q n g x U 0 U 0 a l l n Q 2 o 0 N F l U d l Z 1 d m o w c z M z c 1 h L K 1 B l a D N M N W l E Z U J M S E 1 w e W k 5 T D h J b 3 l 5 a l N 1 O G o 0 V H Z 2 S V I 3 S 1 N i d H B k b U l Q d 0 x s U G 5 P U D B y R X h q U D V n T H Y r O E 9 m Z i 9 r T G x t M G 8 v Z m 5 P Y X k x M y 8 5 L 1 N C c k U w d m N z a k V R b W l 1 O H N y U m Z Y b j l K Q m Y z c D k 0 M 0 8 z V V Q w Z 0 t T T E x a d U h D a l B Y R k x 5 N 2 Z B T W 1 0 Q U 5 O d W d J M V J l N V B a N 3 F v R 3 k 1 Y 3 Z x V 0 I 1 c y 8 r S V p E U 2 t C R 2 p 3 b H R q S k 5 0 Q X F 5 L 3 p l Z U F y R E p L b X U w a 2 1 L T k 9 l d G c 5 S D J U V F p 0 W k Y 4 T G N C U T B 1 Q k Y w Z j V m N G N y Z m N D e D Q y c E 1 u O H B 2 d l l i Y m U v V C 9 x b W R Q N 3 Z x T j F N b T Q 3 W H N L d k 5 t V 2 J K d X N X U m x q Y z N T Z 3 R 1 d 0 F S T E V 5 c U 9 0 O V o 4 R j B U Q W l n b X R D M k d o N D l 3 V W N V b T B P R 2 9 J M k 5 5 c D N C Q n R Z O W l 0 V z Y 3 Z k x S R k 1 N Z F R o K 0 9 5 W E o 4 M 0 d w e G x 3 Q m F Q Z U 5 j M l V F T 3 h i M D d Q c V Q y c X B R M W h k M k U 1 Z W V N a V M v N 1 c z c j R 1 R j c r R F l X Q z V S e D l h O D g w M G Z 6 U E h 2 V X A 2 M n d x T 0 Y 5 V l l x T l l B U U l U W C t T b m N 3 U 0 l D Q 3 F j U j B Y U m l j Q V B R R k d s V G l T U m F T U 2 5 a c U p k W W p l c G s w a 0 F o R l V r M D l M W n B M R k N w d n h Q V V J B T U F j c j R W U G V x Q W l V Y 2 l K d G N H Z 2 5 o U W 5 D N W 1 O c X V N c H Z S S k N y W W F P d 1 R 0 a V F u V z c x S j N r a E U 3 M j l i W T R O Z E F J O V p p Q n Z s Q 3 l r V G F S Z 3 M 3 Y l F 6 U 2 E 3 a X Y 4 Q V M x U G J x Y m d n W E Y w b n F x T U R D T z d p M y t U M n Z p K y 9 C Q 0 h Q R 2 N M K 1 B J Z V F u c D M 5 N F B V Q U J y b 0 l U V k F s e S 9 L M m g 0 a W l s d 0 5 P N m x W N V B S a n Z 0 e F h s K 1 l X T S 8 x N W Q y d H F 0 R S 9 G R H B k d D d 1 S z d O K 1 R G R m E 3 U j V 5 Z G E v c H V R L 2 t C W k Q 1 N F h O W l d V d j N G d 2 x v T 1 p X d H F 4 W l d k V l B U U m 1 X R H Z V U m Z v Q n V I S V l T M F d j W l d Y W W x q Q n R M M m w 0 Q l h M V 0 U r N G l H V 2 t 3 S n l T M W x 2 R W p m V 3 g 3 T V h q V D l h U G l N R X Q w L 2 J q R 0 J U N m F 0 S k N I c 2 N p Z j F E V k d H Y W t q T k E 0 N 3 h X R T I w a 1 V L Y X B l S G l H U G Z s T X B T Y k M 4 W W Q y U n p 3 b 2 N i b 3 R R T n l H e E p v T G Y 3 c m R C K 1 M 1 U 2 d D a T I 3 V G p r Z H R h T X I v b G 9 k U 2 x Z V W s w Y V Q 3 a D h 0 Z U J Q W m d a U k V k c m R I Z l d F a F J R d n A 0 S V E z e l Z m T 1 p Z W m V w T m p q S U l k Z T U 4 c 0 J 6 Y U l o c z Z B N U Z h R 1 B K Q T k x K z Q x N l Q 3 U G w 5 d G p N M 2 c r S z F 4 M k J 0 c m V t Z D B v V X Z S N F F S d n h C a n J T e m d n R U l F N i t N T l R R O W p Y Z W R n V E R h c G Z R R j J Y U j d G d X l h N z N y S W Z l N l l 5 R 2 d W W W R T d k V x Q U k y Z S 8 z T E 9 r M X N y d l Z s b l h K N X V t a 1 J O W k t P d W t N Z j l K a 2 E z Q m F a e m 9 X b i 8 1 a F h K e E N Q V H p T T 3 Q 5 V k d r M y 9 O T n l 4 d l F I V H h o O F V 4 T H p z e G 1 R a T Z y R D J Q U T J J W U d v a T l 4 U k I 4 M 0 c y T V R i M D l F V z Z z c U J q R D F C R n F I R 0 1 6 R X Z M W T N h d z E w U T Z z d G 5 m d j N q b z g 3 T 1 p s R E J v V H p U K z l j a U 4 5 T G 1 y M V c y e D A y c 2 9 Y O W t Q O V d 5 T l d m c D N r O D h 2 S n I z Z U x r c X l O R C 9 h V j F N V z l P Y V R X V G x H S T N z a V h X b 2 p L Z m c z O G h W V G x x M i 9 B W V o 3 c W x T R D l G O G l i L z h o e m l o M 0 9 U U E R F c U 9 Z d W t Z R 3 d O Z z N 6 M H Z o K 0 t 0 R j M v R V F z N U t z e n N s a W 5 2 T W s x T 2 1 M V 3 d h R U J 1 Z T N 4 e l B 5 a z Q 2 V 1 E 1 U z F M N H N V a H l S Y l p q W U Q y Z m Y 4 N m 4 3 V l d y N W R K e m Z S N n J a T X p T V X J J K 3 R m Z 0 p U U 3 B O c G F v d E 5 H W m R Y S j Q x a W M 2 e G Q w T H d y V X Q w M 0 F U Y 2 d 3 N E x W c X h 0 a m J w L z B w S 0 N l R T k 5 N F d o U H V N a X d 6 Q y s v N X N 5 c X V I d z h T M 0 5 z Z 2 5 m Z D d U Z U R M O T R D d 2 l Z Z T h R c i s 4 b D h q S D R 3 W W N y O U h 1 d 1 I z c 1 I 3 R m p m e F g z T n V 3 b 3 N w d l o 4 M 3 R m Q l B 0 b m x 0 U m l Z T j F T e j k z K 2 1 H M k x C U m d O S E F 3 e W h 5 a G d C a z F W Q 0 Z O V 3 U 4 d 3 V M e W V C S m I 4 N H Z y W V p Y d H M 4 S z l h N G h r W X Q 1 S k s 2 e G w v R D Z C d H J a M m N Z R 0 5 V W E 5 I N G 9 J U F R N O T N m W l N 2 W D Z o Z 1 F m U X Z F U k F z T k N m c 3 k 4 a E 0 5 d z Z C Z W J k Z l N h R m I x M S 9 P d E h m W j k 5 d k k 4 Z m d 1 M m 8 y b T B M T T N B d G p N Q k d h M m 1 y S X N Y b l p T U W d p W U J 3 M 0 l J d D h Q b U 5 Q T X F E Q z h x W k t t U H F K L 3 N P c m p E M W Z 5 S U d u Q U d 0 W m 9 i M j V F O W w 0 Z T B W e l V z c n k y T X R O S V l F V F J Y Q l p Y O D Z O M 0 Z l S i 8 y c j l L N H F Y e G l y S G h Y b k 4 4 M z M z R T N K S E 5 L N D d P a D B M d V l q O U w z N 3 J F V D F n R V h F N i t 1 M 1 R K d H J T c G R 4 c n Q w S m s 2 Z 3 U 5 N U h E R G V y K 0 N I e n V T a m h x O V p o S U N t d V Z J V m J M Q 2 Z 0 b 0 h o M F B X c H A x V k 5 3 a F J W b W 1 R K 0 V L V n R p V F h 4 c n l T M G x Y N k p Z U E 5 Y V i 9 4 Y 3 l i K 1 J T V W 1 I T F I z U W h N Y X N l Z m p 0 d E p L e m N u R 2 R j L 1 N 2 Q 0 N V V G F F T n Q z V n l 1 N 1 E 4 R k g 4 c z B x M H V W N G N F T H R P Z W F 4 W l l 0 M m F 2 S E h J L 3 l N b z Z O N j V R b W N Y Q 2 8 x T F p 2 S V l x a V B O V l R m e D d Q M E d K U F k 3 R n Z l M W N 5 d 2 p y a D h N T j V I S W t 1 T S 9 x N S 9 1 Z z F 3 a n Z w M 1 p M M X N s c l Z 2 M D E 5 b 3 R v e W x 6 S G l R Y T U 5 a m V U e T V U K z V v c W Z N T U 9 L d H M 5 c X l O Z z J t R G J W Z n p x V k h 0 d G w 4 U k Z r R 2 V u Q l R n d G R u V 2 o x d 1 F D U U x K W E V t R k N B d W J t e l R t e j d s b j F K Z X h w a D Z M Z D B C a U 9 v e E R 5 M X l j V 3 J K N l U 4 M E 9 N V F N D b V g v S D Z X e G V L S z M 1 c X R 4 a D V r a z F H V E x y d V k r M k E 5 S D V F V n d o U 0 V s e m M 1 W E t E d l g x S 1 p Y a U 8 1 c 3 l k O X E 5 Q j d 6 R l d 5 V W 5 k U 3 Z P R D J n Z D Z s M V B S K 1 V k N U N V U S t N U 3 k 2 R 3 p v Y T B X N H Q z e F Q r R 0 R s R 1 c 3 a U N R R D Z P Z 1 E 2 R l N 2 Y z g y e V d I Q V V k V V p N L 1 V p b l l n T E Q y R k s 0 U n B h W m Z O V 2 V C R 0 5 E U m R W L 2 o w R j R V V 2 J 5 Z H V j c T d C N U M 5 c z U v U S 9 o U T h r N E t X R F o v e G x Z Q W 1 I U k 5 z S y 9 4 Z S 9 s a 1 o 5 U U F U R G d n V n R 4 V T J q a D F E V m E z d U N y d z l E Z z E z Z D I r T m x o O X N P R G E z M H Z W N m N 3 V U Y 1 Z T J B M 1 h l M z Z V U 3 p 5 S z d X R E J S e m I r Q z h T W n F a M 2 k 0 K 1 J 0 V E Z o V 0 E x Y T M v W G 8 5 Z m R v d l V O Q 2 8 v Z X h X Y k R 4 Z z d M V y 9 W N 2 R 5 c C t B V z R W V G x m e T V r U F R q R j R w c m x Z d F B B S H d V Z F p S Z l U 5 S F J 0 d U Q 4 c F h y R E t x c T d a N E t T a G 1 X O W U y W m R w V m p L N W h B W j d k N n U v b k V u d 0 p P V j R J c 2 l r R H F s d 3 B X Y l N h d 3 p u U k h R M V Z q L 2 F x W n J o W D J 2 b z I 3 b l B w R z F s Y W w x T F Y 0 R 3 R U W l J 1 O G o z V W c y W E x Y b 3 Z U b m h 3 d m J V M m p O O E 1 6 d n J S U m w x S F B E T j J Q Q 3 o v R l h O N G R h Z k F 2 T H p X V 3 J a Q m 1 E M U l q M 1 R R d W R m T W x M N j d i d m w 4 e G 5 z a V B H V W 5 p Q 2 9 6 O D B F L 1 V V S U N E b W c 1 V E N Z O D R a d U l V e U E r V n N V b U Y 2 N 2 1 r K z J i N l l M R 2 F D c k V 6 Y m 5 Z e l Z J d F B p V m J J V 0 x 1 M 3 h V d W 9 S V 3 V J R k p a T E N 1 a 1 c w U 2 J R S k F B d E 5 D U T Z n c X I v U T E 3 M m l y Y n Z D b 1 h I d 0 R Y d H h h d U g v Q j B W c 0 x Z Z l J l c H g 3 a 3 Z 1 d 1 B h Z y t I M m c y b 3 Y z V V B P b 3 F r M W x 0 S T F M T D Z R V k 8 r N T F G V U k 2 d E 5 H T U o w M F d S M l h x R F Z K Y W R N R V F r Z l l D e U V X R H h V T 3 N X M D h S R X Y 5 Z z h L c m N h W F p h Z D Q z d H g y d D k y N 1 p B N 1 R x Z X B y Z H Z F Z S t H c T V R Q k g x a V J o L 3 k r a m s 4 S 3 Z j V W N 4 M H k 0 R l Z M T E d r K 0 d m R 2 5 l e H R t c j h q Q m x P S T l 2 R E x 2 b n h Q Z m V Y M W V L Y 0 5 k a X M y Q n p V e D d R V V B C S z h a c m c v L z B Y U U M x Q T Z q e D B m a l N M W U 9 k a T J D a m d Z O V d k a k F w d D B 3 a k x h R 0 k r V k x j M D A v c j F U Y j J 3 M G E 5 d E 9 2 T D V i U 2 l p a 3 F R b U k 5 W j l S V z A 2 S j Z M T V l 5 c k x y a m M 3 M H h o c 1 l W M U N E c m 1 w Z X p C c k d K O V R H W X U x W F J j Z 3 R P d 0 d 4 S 2 t Y e T l T c V V B e E J S S X l X d l F 5 U U N v S G 5 0 Z X N 5 N z N T c V Z x N 1 p v W U g w a G Q x c X p 1 a 3 h Q a m p n Y z N 1 Q k 5 i b 2 h D d l R r S G V I a D V L Z z R R N E g 4 N n V j Y W g w R z l 1 c 0 5 6 c T Z F R j h l c H B l U m x K U 2 J B c j Z h U W c 3 S i 8 0 S k p o b X l X R 1 h 6 L z Z m a F E 3 e n p w d z F a b 1 p G W F E v b 3 p 5 Z m Y 2 V D F J N U d Y a V Y 5 V U R J e D J o V 0 F q M V J k V 2 9 T c V l I R 2 g v b n p l e k o 1 c 2 R p W X A 0 N W p W Y X R B S U 5 3 T F h F c W Z K R 0 F w W W 1 W b m x 1 Q 0 V O d 0 V j V U x x V n h Q N G t k V l N K M 0 o 0 Z 3 F 1 O V g x N 3 U 3 V X p V W l l u K z g r Y U 9 o c W t V Z X B n c l Q x W E U 1 S n J o d F F X S W p V e F R a R m 9 M W V R W S G o 0 S z l C R V J B V z Q 5 Z l p a L 1 M 5 d T A 0 U 0 F T T G s 2 b D V R Z z l F b X V N d k U 5 Z T B U S V F 3 S V F s W G w 0 W U Q 1 N X Z m c 3 E z U E J r K 3 Y 3 Z W J Z Z E J 5 a E Z p R T R J b l V v M W R 5 M D R 4 e l N L Q U N K T z N X U m J 6 U 0 1 r Y m F 6 Z 3 J P Q U 9 Z R 0 h E Z 1 Y 1 M X Z N b E d u W k p 0 N 0 V E U X B 2 N 2 x B T U Z 3 Z 2 R 3 Q X N B c U V S L 1 F F U n p y R V d V b 1 V Z a n B w a j J D c H V S c m N w M n B y Z n A x a 3 V J a 0 5 5 e G p y d E 5 y N m p p N F I y U n M v Z D g x c j V z R E J 5 c 2 9 x S X h n N W R a S 2 F k M 3 V 1 W G 1 a Q W h j b l V m d E F s Q W V u c 2 5 G U z R r V y 8 w N E 5 a V E V D M l p W Z k h X K z M 5 M j V 4 N 1 U 3 c D B S d 3 l l b C t j K y t z O F J W U D V 0 V y t I V i t X V E g 3 Q 2 d o O T R 1 c m d T M z Z n c 0 p B U 3 F t M H N x M 0 w v R 1 d B a l R V d n V L Z 1 c w K 3 Z B Q X N v b U J V S 0 M z W U E w U F F 3 c H Z I e T R R d V B P b E l V Z F V Q V D g 1 a 0 U z c W F I e j d Q N T d t O U p V V E 9 L V n N B Y T h P N 0 U x N D F 6 V l c x T 1 h Q W X J O d X l x N n l p Z W p B T m 8 y O U N D N m Q 5 Q j g z d E h p W X d B S k Q 1 U V V B Y 1 I 4 N 1 Q 0 O F l u d 2 R x c D V 3 Z W 9 Y M j Z q N W t B Z 0 F t S i t M U H F s T 0 x t U m p i M G R T T j d R T T J W Z G J B M E h E b 1 A x V F U 0 a W t v Y X l o M E N o W k N P b l c 0 d j l R T V V H Z D g 5 S S 8 z c E N Z a W N m U E J H L 2 N r a 1 E r b n R X e k R U c G x t M E p v V E Z q b l o 3 c 3 k y Y n p L Y U V I T G V o d U I 4 U H p v N T V l M m d o W U h s N 0 t 0 d 3 U w V D J y S U h o Y X J u T U p z T W x S T T Z q d k N o Q 3 J i U E w r Z T J K d H o w a V Z S N U t k W D F P R D R l Z m 5 s O U 9 X T z J w L 3 F Z U T V x c l p O S T l B U F p R b i t u R G 1 B V 1 J y d W p K O H Y w N l N J R k d w Z n V a T E J o U H R F L z Z k U H R l V i t z R V J q S X A r Z j J W V z B 0 e D c w M 2 V U b D l 4 W k l o a 1 V R S m U r a E s 5 S G t L W n p y N T J j S z d 3 V k N o T j l s S T Q w Z z V k a G w 3 Z V N 5 a U R y R l J J R E 0 5 S V N t Q U Z Z a 2 1 m W X d u d T d l V m E v b 0 d 6 a X R 2 U 0 R X a k d P R n l w Q l J r Q z l w U j h 1 W j R L Q U R J Q 3 g x c n R H M S 8 4 b z V P a T B 0 a U l 2 c T d l b U F V W m d z Z H Z h R F Z k R 0 R C M V N F b X h N T i 9 2 b T Z z V 2 F 3 b 1 R S R k N J T 0 p S U F R z N j A 5 K 2 p O U 2 p T R E 0 r Z T h Z L 0 8 3 d U l B S G 5 D c T N a b U x 5 b D l j b X N u N D N l M 3 Z a a 3 V p Y W p w T E E 2 Q 3 Z r W X h 0 c k 9 M N l p w O U h E W D h r S T h s d 1 N x M 0 p 2 N U t s K 0 1 3 Y W V C V y t K V 3 p J Q X h F U X l 6 S m 4 y L 0 J l d 1 c z a W x o Q n l l N H F m b l F u T S 8 w S l Q 1 S 0 l H c k V i R F N a N V h X U 3 B U R G p o Q z d t c 2 5 l V n Z l L 3 U 2 a 2 V v V U F n d m Q y R 1 l a Y W d J R E 1 6 c z N I V j F 1 L 2 x h N W 9 J R 0 l Y T m x k Z W d l S F R H a z l W W X h 3 d E 4 r V W h l U V E y S W k v S k t a N T V C Q T J w U z R N N i t R S F V 5 e F d N Y 0 h W e F J p b F p C Q m k r Y S t z d D h y b m V C d W J i Q 2 l n U 0 F s Y T Z P Y X V W S 1 l K S X g 4 V F d v a U 5 G R G t 3 Q 0 l 0 Q 3 Z m Q W Y y c S t l b X Z p U k V n T V N G W k 9 q c G F G K 2 h 0 L 0 9 1 S H Y 3 a H R S S n d w N V d 6 c l E 1 R z M 5 d E w 1 e V h V b D B v b H J K b 3 B J S F B P b 0 R o O G p a N F J N d D d k K z B x S 1 N 1 e l Z j Z l d i c W F I N E 1 Q O G Z O K 1 F 3 N 2 d Q e T N 0 b 3 R 6 L 1 V t Y 0 9 N U W 9 m R 0 V 1 a i 9 v W W h 2 S k Z G S U N a d k d S V 1 B V e l V T O E J V S 0 l 5 a W x j Z W Y 5 e k V s W W R L Z z Y r Z X N U a 2 t x Z 2 h Q R V B y S W J p V W 1 l N H p D c 2 F j K 1 d q a j l j T U Z l T n B k R n U 5 R D R G b l l x T z I 0 W G F k N 3 Q w d E 9 r K 0 I r S D F Y N n B 3 T D I 4 V W x 5 c T V p M T U w Q U s v Z E 9 P R k 1 u R k Z G Y m l Q R 1 J T W n F m d z N M c m N s S 0 5 Q S m p i a j F v M U l R a 2 9 a Q X N Q d U d j S E J X c U p L S 0 Q 1 R T V w S F F U N l J n M 2 V Q a G J W Y W 9 G U V F u Y W V Z e k R 3 Y 2 5 j d F E r T 0 5 a a D l D Q n h 5 Z 3 F C U m p i V 0 Q 1 L 1 Z 3 Z U l Y c k t i S 2 l L c E k 4 N C t D S n R k N S 9 T W n B K c z d N V k t h M 0 5 a R 3 c r e W l 4 d 0 p p b k J K c G o 3 U C 9 L c m J o T 0 l y d W 9 L M W R o T X h I M 0 k 4 W j l k d n p j a l l r V T M w e m d t d i t m R W h r Q j B 1 T 2 E 4 d H V 3 T z J s a i 9 B S U h P T H d Y b 0 5 p Y X Z m a U t D c D N y M n N Z b D d 4 S W N M b G 1 q K 2 F m a E 5 4 V D B 6 R m t Z U G 5 x W k V p N T A 4 c m d H L 2 d F a m V u a m h R S z V 4 U T h P S y 9 t d 0 N w W E l X R F Z M W F d N d U 9 5 c j h Y L 3 A w a H h i a U 9 q a W 9 2 Q z R 0 W n N x a W o 3 c 1 I 0 b H Q x S U h 3 W H M 1 W W Z s R V k v b l F j V z E r V 1 A 4 R T h 1 V 1 o z V 2 R V M 0 5 S O T N r e m x O Q X J P W D l 3 b G 9 G c V V N N 2 d D T m R z b 2 N 5 d X N X K 3 M 4 Z 0 R y c G p X V W 5 n U j J Z Q 0 h n K 0 F i d E F F Z T R r O W N Q V U Z G T E J K T l F a O F Q r Q m 9 B b z Z 5 Z j Q y a 1 A y W W t 3 Z W l C S m M w U z B 4 a T d Y Y V R H O U h k b U R n N E l w M U d 6 Z E R E O U U z a 2 Y w T 0 t u Z 2 d y M 0 0 1 R l c 3 W j k 3 Z 2 h N R z J k M U 0 5 U G d F U G x E a l Z C d 1 B r M n R i a j J 4 c k k 2 W H Q v R W 9 N b H Y z b y t P U 2 Z G K 3 k 3 U 3 h J Y k x Z U 2 h N R H V y V 2 F T Q m 0 5 U m p P N 0 d z R V h x L 2 5 l M m E 3 S z V v K 2 V x e j R I c G N M b k Z a a E J W O D R h M D V W Z i t H Y m c v M l h U W V d H L 0 t w S z V M W H l C Z 2 d 6 R E t s O F c x R 3 U 1 V G l Y M 3 F a S 3 F T N m 1 J c D N D V V o 4 Z W R U T n p 0 Z T h 2 T 1 Z 0 W D Y x c 2 h W Z T N i c j J L Y T J D Q X l r a k c 0 d m d s d X J E V U l T T 2 d T N E k v R 3 g 3 d j F a a 2 Q 2 d H d R R l Z L a 1 d 1 N H p 6 V m R i a U 1 Y c E N p T 2 d G R D l Y S T F S a D Z P V D E x S H p h U E J k a G d F T y t B b U V i Q i 9 D Z 2 J K R 0 Z 1 N U h s a 1 Z 3 d V d n b z Z 2 S k R s b l R J S G N O b U l J O G x T Y m p 4 W n B m K 2 t B V m x H Z k 5 v S z V C R 3 Z V d j B u c k x j V 2 J X N 1 N i R G 9 0 S E R 0 U l N n U k R B M W l X M k 9 4 Q k p 1 d 2 s 1 Q 3 I x R F Q x Z 0 1 D S V M 2 W T V L R m p j Q m t n N W N r Z l R x R H l 5 W V N R a m R 4 T k 0 0 e G Z h b V h P T 0 l 6 c 1 N M b F k w T 2 g v Q W 0 3 b T d r R G h q R G g 5 d z R u Y V N a Y 0 l x Z 1 E 1 Q y t x Z m 5 R d z B V O E J S c U t M Z m k w e G d h V 3 d C V E R P c 1 A 0 e E 9 L Y n F H R G 4 0 c E d F e n F B N m x n O W Y w Q j U z N T F l e m F 5 M z J B S 2 h W U 0 d h d W V L T W x t T l I w d 1 Z K a 2 Z O L 3 l V Y V h R V X J 3 T 3 J n a 1 B J e X R U S j J s c m N B T m Y 0 a l p x d m J V a W J n b z B o T E t r a F V p e G t H L 1 g 5 U V N 3 R U N G Q U 1 V Q U F B Q U N B R F B n T j F Z b 2 F X Y U 9 x O E J B Q U E w Q k F B Q U R B Q U p B Q U F B Q U F B Q U F B Q U F 0 b 0 V B Q U F B Q V p H O W p k V z F s Y m 5 R d W V H M X N W V l F G Q U F l S H d I O W 1 V R X N C Q W h R R E Z B Q U F B Q W d B T 1 g z Z F d O d X V l Z 2 5 v R H d B Q U 5 C S U F B Q W d B Q 1 F B Q U F B Q U F B Q U F B Q U x h Q j J R R U F B R z F 0 T G 1 K c m F Y Z H B W V l F G Q U F l L 3 V u O W 1 V R X N C Q W h R R E Z B Q U F B Q W d B e j R E Z F d C N E s y T k 8 r Q l F B Q U N R O E F B Q T h B Q 1 F B Q U F B Q U F B Q U F B Q U x h Q j V 4 R U F B R z F 0 Y 0 d G b l p T O X d Z V 2 R s T G 1 K c G J s V l V C U U F I a D h C L 1 p s Q k x B U U l V Q X h R Q U F B Q U l B T S t B M 1 Z o d G U 0 a 2 N 6 e E 1 B Q U U 0 N U F R Q U 5 B Q W t B Q U F B Q U F B Q U F B Q U M y Z 2 R J W E F B Q n d Z V 2 R s T D N C a F o y V X V l R z F z V l Z R R k F B Z U h 3 S D l t V U V z Q k F o U U R G Q U F B Q U F n Q X o 0 R G R X R V Z v K 3 R t W E F n Q U E 2 Q X d B Q U J V Q U N R Q U F B Q U F B Q U F B Q U F M Y U J 6 Q 3 N B Q U h K b G J I T X Z j R 0 Z u W l Y 5 b W I z S n R Z W F J 6 T G 5 o d G J G V l V C U U F I a D h C L 1 p s Q k x B U U l V Q X h R Q U F B Q U l B T S t B M 1 Z n a z h O d j R P Z 0 F B Q U R v Q U F B Q V N B Q W t B Q U F B Q U F B Q U F B Q U M y Z 1 p Z d U F B Q n l a V 3 h 6 T D N C a F o y V m Z j b V Z z Y 3 k 1 N G J X e F Z W Q V V B Q j R m Q W Y y W l F T d 0 V D R k F N V U F B Q U F D Q U R Q Z 0 4 x W U l t a W d I Z j B E Q U F C a k 1 3 Q U F D U U F K Q U F B Q U F B Q U F B Q U F B d G 9 F Q U x 3 Q U F k R 2 h s Y l d V d W V H M X N W V l F G Q U F l S H d I O W 1 V R X N C Q W h R R E Z B Q U F B Q W d B e j R E Z F d G e W Q 2 S l J m T l F B Q V l 6 V U F B Q T B B Q 1 F B Q U F B Q U F B Q U F B Q U x h Q k p E T U F B S F J v Z F c x a W J t R n B i Q z V 3 Y m 1 k V l Z B V U F C N G Z B Z j J a U V N 3 V U d B Q U F B Q U F n Q U N B Q W x B Z 0 F B c m 1 n Q U F B Q U E i L A o J I k Z p b G V O Y W 1 l I i A 6 I C L l r 7 z l m 7 4 x L m V t b X g i C n 0 K " / > < / e x t o b j > < / e x t o b j s > < / s : c u s t o m D a t a > 
</file>

<file path=customXml/item2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1 B C C 2 C 2 8 - 8 7 1 D - 4 8 C B - 8 B E 0 - 2 8 6 7 F 7 8 0 3 A D B - 1 " > < e x t o b j d a t a   t y p e = " 1 B C C 2 C 2 8 - 8 7 1 D - 4 8 C B - 8 B E 0 - 2 8 6 7 F 7 8 0 3 A D B "   d a t a = " e w o J I k Z p b G V D b 2 5 0 Z W 5 0 I i A 6 I C J V R X N E Q k J R Q U F B Q U l B T S t B M 1 Z p a H B a b z Z y d 0 V B Q U R R R U F B Q U 1 B Q U F B W k c 5 a m R X M W x i b l F 1 Z U c x c 2 Z W T m h i O W 9 3 R V A w K 3 F m O G h 5 d m V B Q 1 N R a 0 5 M U 3 F p c 2 9 t Y l N z U 2 R Q M T h U U T V 5 S m J F a j Q 3 U k Y x Z j c 3 S E J k Y U 1 H R 0 p G R G 4 z M 3 Q w N z M 3 T 1 Q 2 N 2 V 5 Y 0 Y 1 U W J r a n d z Z H Z y T U 5 k Q m 5 v c U 0 r R 3 J z U G l 6 d X Z N a T l 2 c n I 0 b G t 4 R V d w Z k l s Z l B u a z h z N l V h Z m 5 P a G 8 1 a k R F V G 1 k Y V V q Z D M z W H N i Z 0 t m Q U R M M G 9 C d k V I c 0 Q 3 d z R C Z l R Z Y 0 p p R k 1 m a U F m d m p Y M W Z V Z C 9 T U X p L U 3 F V a W 5 D e m k 1 a m 9 U Y T N F V D l p S 1 d t d H J C Y m Q 3 Q 0 M 2 b 3 h J S T R Q b E t t Y 2 9 N e n h v N H B 0 M U F V T 3 Z s c 2 l Y a 3 V Y c W R T M U 5 W d k t M R U Z u M V R V U l A z a j Z F M n E 2 Q V Y v O E F 6 Z k d 0 V F N u S 2 N T a 1 g 4 M U Z m V E R O c 0 o z c E Z W d W V v c E R x O E t z Q U x V V X N t e k F W K 0 x I N E M v d H o z T D d Y O H F 0 U k Z D W T d a e j V t S X p 4 N j V R b F p B T X Z T N V F 0 S 2 9 S b j B K M 0 F S S C 9 N Z U p q M m x v V 2 V I e n U 5 W U R R S V J u N 1 F X c T A x S V J 5 e G N O U z N l c H Z C Q 2 p j T n M 5 S U x x e F p V d X B 4 b F Z 0 S T l P V C 9 K R k x o U z k 1 W F N J e m p N Z n h S e V B Z R 3 R 5 Y i 9 j d i t 5 U z J T c l B R a T R v W F R l O H Z v V V I v O E p z O H h W S X R k K 2 1 o Z D B S c D A x K 0 J q U 0 p 6 W W s y O D R r a S t 5 U i 9 K T z h K d 1 R D M E N R K 2 M x T 0 Z O c 0 J 6 T G d h L 1 F k S D R z b m 5 S U D U 2 U j N M O W Z 6 S E Z F M X J L U z d 2 L y 8 2 N X g 5 U V N 3 T U V G Q U F B Q U F n Q U 9 Y M 2 R X T n V 1 Z W d u b 0 R 3 Q U F O Q k l B Q U F n Q U F B Q n R i U z V p Y T J s M 2 F U V 1 h o W G J 5 R E 5 k d G N a Y 0 N M Z T R S Z 2 h N Q 0 l Z R k F D T z R s T 0 J T c F F n c 3 R V c U g 2 d k w z M X Y 5 O D Q 0 O X p D S E h 1 d k 5 k Z V Z D Z l o 3 N 0 1 4 N T F y S D V 1 R i t m b E N Q d l V R M 2 l k N W F 5 Z W N J S F F X M m 1 V S z M 0 W U Z Y Q U g y Y 2 J 6 U G Z h e G V V U m g 2 T 2 t C a 2 Z X M G Z 1 N z h p b 2 R r Y X Z F M F g 4 N E Z u U 3 o v a E d E R T Z 2 N F B q M G Z a S T Z O U V Z s c E 9 4 W W 1 U M D d p V E 1 M Q m N Y O S t j S n B P V j U 5 c U V 3 a 2 x C Q 3 p Q b G Y 1 Y W 8 r R j V a V 0 9 U T 0 Z m W j N o R k l o a 1 B Y e W E r b 2 V i a l F l a H V i M G J p W l F v Z l N W N 2 h 3 a F N t T n Z s T G t Q V m N Y T 0 1 H c E Z W U m N O Z W x P T E J z V U J F L 0 5 J c 2 k 0 M z k z U U 1 K R G x 1 b F Q 3 a D N y W V h 2 R E x B Z 2 5 O W T V j b 2 0 x T 0 d r U m 5 q Y X B y V D I x a E s 3 N W l l V 2 t Z V k l q b U N l T G F F S 0 d z N m l Z d j B p L 0 h C S D M y V E Z M Q V p K M z N B Y X l t N D Z X c D E x M j N L a 0 d F c j d M b U V Z Z 1 Z B Z m t a O F d p U m x w Y W R Q M U p p K 2 t 5 Z U J V V W p M K 2 h x N l k 1 V 0 5 t R D h P e l N l Y j J F M E 4 1 d j V W W D I r d m Y r N G J 1 a z l t a z d V b T F n O U h t R H J h N V F C Y 3 J C V F V t S H Q v S F Z 0 T k J I N T Z E W G F 1 T H V J M X Z t R H d C L 1 J 4 M E x W V E J y T G F 5 R F d s U W V w V U p E N X N O N C t L c l l m M W g 2 R m l v W U Q 0 V T h 5 Q X l J Y W d s R H p J R D Z X W V R q R 3 Z a S D M 2 W T J w L z B N R 3 p w Y 3 h 6 d n k 1 Z k V a U V V R Z m F 2 V 0 N T c j J E b E d 2 Y z c 4 Q k V V b k Y 3 U F l z Z G F K Q 2 Z W Y T k y U l h y d k J W N m t u Y l g 0 a D l l L 0 V R T H p 4 K 2 J C K z h l a k h a W H p G d k 1 o O D E w d k V m S 3 N 1 Y m F v a l N n c U V D Z 0 g x S F V Y M m 9 K d 0 R H M V h y N 1 d V U z F m Q 0 t 4 M 2 l C Q X l M Z G N 3 K z R P U m Q 1 Z l A r Z U J V a W V H T m J o K 0 t 5 L 0 R G d l o z d k t F e U 5 O M n l Y N i t B M F E 5 T 3 d t R 2 Y z N k o w R T R V N m w 4 O T h 6 b m J 2 b W F C K 1 R H b l J p Z E F T c W F N a 1 p p Y j B L T n F 5 c 0 p Q Z D g 3 K 0 l 2 Y l V j M j N K b 2 l k T T Z K b X B 4 d U V F N U R V Y k F v M j c x b W o z a 0 Z I M j N R N E V 3 O G Z 0 N W x U Z T Z C b z N 6 U H Z 0 b 1 Y 1 c 2 p Q b j N z e V d X e U V C Q j Z 0 V D h o U l B G V W 1 p a U 0 v Z G V E T j V W Y m J 4 V z R Q c z g z V 2 Q 1 Y 3 F h Q z h t K 2 p o b H F i Q V V F a G p 0 L y 9 4 d i s 0 b 2 Z I Z 2 d C O T h F e G 1 t W V B 3 M m N q U n l E M n J v c m c 1 Q m d N Q k 1 J S k h P S H p a R 2 p U b U p a U 3 o 4 M 1 p w c 0 N 6 T 2 x 5 Z W c x R H p J b W t j O H p H N 1 N I W k h Q T n g 0 V m V a Y X Z 2 W G Z h V T Z G d i t Q L y 9 M L z N m O E J q N k Z o T m 5 4 e D B j M m R v b m d u M F l l T U N L O W 5 W Z X J p c 2 N k c z d h a X d G a V p U e W Y 3 a m Z O U 3 l B W U N p L 1 Z O L z F v Q W t G e U 5 k a l p u L 1 Z 6 T U M r V T V u T U M 2 e X F 5 U C 9 z S S 9 p U W h O d k I 5 b j J l V G J B R W 9 h Q 1 R 4 d 3 h S R j d P e V c v b E R r d U d a b W V 2 W H l q W S t l T i 9 M Z 0 E w e G x n R z M 5 L 2 N w T l R n U X A 1 U T d a L 0 9 i M E 1 q S W g y a 0 x G T E h U N m w 2 Z n p O M V V D a z d F d V A r N n Q 1 d n N G d E x H b X M 4 a l R I S 1 p z U E R X M 1 p o T l R G S 1 k r d G k 1 b n p 1 b 2 R 1 c V l 3 Q k U 4 O D U r e V p i b W d S c G Z U Q m 9 o T G Y z W U x 1 T V o w V j h m d X F r O T N K d U p o T 3 h q Z i t M M E 8 2 U j R 3 N j B T a k 5 2 b 0 p Z Y m I r W F R z V E R y b 3 Q r N T Z I M X d p S l N S b G 4 5 V k 5 u a k 5 R S 2 Q 2 V 2 1 3 U 2 Y 1 N 0 5 4 Y T Z W b E R 6 b m p Y e m 9 L b k 5 K N D d l Z H l h b m d Q S n J w c C 9 H b X p h T z l F W m h x R 1 F o W j U z R z l a W F I r M k Z v b H o 2 a G t I V E d 5 a l Z F S k R J T W h s d z Z m V m J L N X V B d 0 9 C d i 9 6 W m 5 3 Z E Z 2 U G I r Z T U 4 d D k z a 0 J q c k g 4 V 0 9 0 W T l h S 0 I 1 c G x G N F h w R E c w d C t S Y T R Y c W N I V V l Y Z E Q 4 Z l d Y Q T V o c 3 l u V z d n d C t O T 3 h s Y 0 R x S k J 1 W m x R e F V Y M S t V d k Z U b X F 0 Q 2 9 U K 3 N H d D c x T z Z x N F N R N W Y v e C 9 z U m Q y e k F r M 0 5 y M X h r N G k x N D V x Z m d E S m 1 P U G J M U 1 V w e m Y 1 Y U N D c G h G d n d E W k R r W j Z o R n F E d 0 E w N F R k b 2 J Z c D F 2 M j h S Y W g 4 T W k 4 W F Z o U l h G M D N O T D F N M U I 4 O G 0 y Z m J J O H R R R D V P L 3 Z H L 0 0 4 a U I y Y l E 0 R 0 h 5 d z h o O S t q T E l j O F B I e F l s a F J G T G d U Y 2 Z J U W F i V 3 h H d V F I M D B S Q U F i T U Z 0 a W l M b G F T U V B N M 2 F O R H B z W D B I N 0 l R e m 5 w Z n p W W H Y x U k 9 B N E x o W F F t c i 9 x N H F S d n B t Q U J O c F B 5 M 0 d R M D N v Q l U w S H o 5 c n N v R D B R d l R 3 O D N S Z k 5 F c F B l N D F h V V o r S m V l L 1 N T M V N H a F V R b F N r V E 1 p S V o z Z 3 J o Z U J H Q m E v d m N 2 N T A 0 W V h a Z G F l Y T d N e W h X Z m x L U H Z V V E J F b z J k S X l w Z l B z Y W t v R 1 l F O C t j d D Y y W j N 4 a H V S R T d 2 c G x Z a 0 F k Y 0 R h M 2 F k N n Z o V k l v S 2 F B N F d k T 3 d V Q 3 h H b 1 Y 0 V H g x Z V J S V 2 8 2 R l J 3 c m 5 Z V D B 6 T 0 d N U F J a c U x 3 S k 9 w M T J N e H c 2 V k t T U V B C R U Z V S E 5 C W j Y 5 T n R n Y W Z 3 U n h j c G Z U N H N V c D V Y S n M 4 Q W 1 F M T B P U D J G a F V F M 2 c 1 U 1 R E Z 3 d v c 2 9 V T G Z i T G p W d 2 s 5 O W Z Z a 3 p q c S s v M m V l c T h h W k 9 k U G E 1 N T d k b U R k T 3 l u b H p 0 V 0 J n S l M y Q y s r W V Y y S T Q r b E 1 i d k Z u b 2 F C Z S s z N U h k V T V 2 Q 2 h K L 2 o 4 L 1 k 0 U l d E W G h M S W t Q K 3 Z h N G 9 5 U k d 4 c m V I b U 0 v R W R v b E h 2 S E 8 w d U c y Z D V K Q k J L R 2 R V N 2 E z O H R 0 c G g w S 1 d Q N U I 0 N y t j b E V I W k V P c l h E a k w v O D d U c D R p N E t T Z G 1 U R W c 0 N D I 3 S 1 p W S k M r L 1 k 5 a U U 1 b W h j T W c r V j k x V 1 F N R 0 d q S W t j c 2 1 M d V V t b m 1 T Z W t C R z l 0 M X B S b l V 6 a m t 1 e F N k S m N u S F B t T X F E R l c x Q j V 6 a U t 2 b m p p T H J 6 b W Z O N X d K U 0 F J V G 5 M a m V m Y 2 9 F U X F X Z D Z T V 1 p R U E E 4 a V Z F S V N 6 e k s x Y W w 2 d m d 6 d 0 J k N 0 t Z L z h k N i t a b 1 p x W m Z V a 0 1 n Y T R T a m p n W k J y O T I 4 W E V a Z F k y U D B O R k M 5 e T Z D V W F R V 2 R E U W d m Q T h a d l B a N E 1 z N U l k M G 9 t M E 1 2 W E N X V E Z 3 S z N U Y k g 5 N W p O S j B t R m c 5 d l N m d V h F U n J 4 T V A 3 S z d Q Y z l S S W p 3 d 2 M 4 e E V E T j d N V W s 2 U j B v Y 0 Z 5 T z Y v b k Y 4 R T M 3 N j l s Q m Z t S 0 1 G M n F t W G V t V 1 F M Z H V B e F Z q N H l D a 0 d D a n V x b G 1 0 N T Z T N j R w b F U x Z z R j V 3 p 0 Z X Z p V k t R R X g 2 N k 0 x T U R L S n Y z M 2 V z V H c 3 d V p M a n l a T E d w c V N r Y 0 h B N E J M b G V U U z F l M E 5 a M C t p S 1 Z l Y W 9 O e G t v S 0 N T a k h u K 3 Z 0 U U F 6 b E s z V n J S Q V p Q T m t Y U n o w a j h 1 d E R V b E t D N 0 1 E S D l E Z E Q x S m V B O E 1 4 S X Y v a 2 R k M F l j Z z l y R 2 d h V D d k Z 0 p m Y 0 V L Y y s v Z X Z O N F Z H N l p Y N C t C M m w 3 V z M z Y 0 h F a T g v W m F 0 Z X h w M U V 0 e U c w d n N y b U N 4 W D J D Y 2 R t d 0 c y c T l j Z U 5 z e D Z E e F F a c m Z I R k V 4 R 2 1 Y S n V 5 Z E 9 L a F N S U 0 M w W H F U Q m V N e H A w Q m Y 1 V D l 5 T G E 0 a 1 N o O D V 2 R 0 Y v L 2 p 2 Q j V C Y V I z d y 9 I N E I 2 W m R P N D M y T F d K T F g 3 M 0 t H a T d o V E V Q c E Z l R 1 U r d T R o M T h V R y 8 4 Y X c 1 T E 5 r c 0 N 5 T m p M e k g 0 a j Y 1 W X E y R X h D b 1 R D b j F u a 1 l u b U F x a n M v S z h U a n V 5 a F B B S V h n T F N u b k p Z T 2 g x V U N l a k 5 k N n d Z R U l H S E I 3 c U M v M 3 h m e T k 1 b E 1 H W W l X T W 4 v e X V S S 2 h T Y 0 9 5 M 3 l 5 e i 8 v d 1 M 0 U 0 l v O U 1 P R G p M d m t D S 2 5 0 Z 3 p O U G M r a n F L U U R J a 3 h E d 1 h L b 3 F S N 3 B m T D l Y Z F B x d G h 4 T D Q x V U g 1 L 0 9 4 N V c 1 S 3 N i T m l o a j M w M 3 N z c U l p T V d v d T E 5 O E c w b 3 V F Q W 5 a c H V w N H d m e T N v R W 5 M c V N O a H J T M E 9 X c C t V M z A r c V V 2 V W d j O H Q 5 d T B m O X Q w Z z d Z Q k g z S E V s R 2 h s Q m J p T 2 R R Y T l l Z F l o M W N M R W Z s Y k 0 1 R 2 Z q N l Z Q L 2 c w R E o 3 V W 9 Y Y U V z d U h v M D F W M X Z M Y 3 p t S 2 V 1 U V p E R 2 t Q V z N k Y 0 F r N m Z 3 V U 1 n b V d K S j N S R H p 0 R G R 0 K 1 J C V T B r d m J E Q X F h Y X U 3 U T d 1 S T Z I T F B r N 1 J o V 0 V G O U R H b l V H U U p a b U N N N m w z b n p v N V d B e U 1 X N m V G b T J Q V X h B V 2 h 5 b E F j T W o r V z d w a T B U Q 2 F i b n Z 5 K z R t V z Z T V j B O d S 9 M Z V B q S H Z O M T Z M e m 9 r a n d m Z E 5 I c 3 A x S F k v M 2 t T M H g 2 R W N 0 N C t U Q l p x S D d y Z m w x b 0 N Q N k 9 D Y k 5 U S U x I b D F F c X F B Q 2 d 5 Z H V 3 V l h E V V J W Y 0 x O V W o 4 O V d N c T V H e X l 2 K 0 U 4 R j V h W W 8 3 N z J D V U x j Z H Z L M 0 d 2 M 3 B 0 Q m 0 3 N k V 6 Z H J 2 L z V q N X Q 1 V z E z W G h m R 0 R Q R z B 6 V 3 F s V k p W N F J C a E k 2 S D k z e k 5 i Y X J w Q V B q b T F W e F B j N i t Y N W N G a G 9 D a 1 Y w Z m I 3 T D g w O T B t U V R 1 L z I 2 T U k w d X E 1 S l J w N k N t a m 9 k S j R j N W Z 5 Z W M 1 T 0 5 3 c E 5 W c G p r T U 9 j d U l Z S 3 N l b 3 o 2 a T c 4 Q V V Y U k x N Q 2 F h R j B k V k Z m e F l x K 0 Z J L 0 x 1 b T Y r Q k l C Y 0 J I c k h u a W p D c D B V V 2 1 o V F F V a S t G N W Y 1 T H J O U l d o N U d K N m p M R V d j Y T R M R S 9 l O U t 6 d 1 F 1 N D I y V 2 V a U D N N a k p 1 d F l F a D h J a U p q W E p Y Z V o w c G J x R j F P T m l O U k d t N U h F c n Q 2 Z H V T b 0 F 1 c E V Z c F l 0 T E N M Y V p O U U V K d F J H R 2 J Z R 2 9 r a W d 0 S F h Y T T d p Q n J 2 V T N 0 L 2 l t a 0 Y r Q m V I W C 8 r b W 9 p V V E z W G U 0 b k 9 4 N E t I U k R s b 0 4 4 a U J 1 V 3 k w N 2 5 s M 2 N L M n k w V 3 R B Z E x C a G M 0 Y U t x R D d X U n p T c 0 1 m U j N x U X p P b W t k T l V R V 0 J H Y j N l W D N o Q m l 3 d W 5 J R W p 1 V 3 V z b z R N V 1 N u S 1 p D Z X B 6 V X p K W n k v T 2 I 2 N T Y z W m Z q K 2 Z r d m U 1 Z l B q S 1 p 2 T H Z I a U t P N T M r T W N D Z 0 U 2 M 2 R R b y 8 3 Z n R m b j J x M G h M b l A 5 V k R i d n h q S k E r O H h t N F Z s V V Z W S W t S M m N w N 1 N M b U 5 Y T j M 2 Y T Z m Y 3 N F V G 4 5 a k d 5 b V B y U H V H d F Z j Z E E v Q l l n L 2 J a W T B G T X d F M l N E K z R i b G Z l U F c 0 c E F P c k p y b j J Z R 3 l F N l d Y a G l D e E x r Z V p z U V J T V 3 d 2 M z d I a 2 9 o W T U 4 c G N H N 2 h L W k 5 k d j M 4 U U g 5 Y 0 t K K z N W W D M x b 0 R W b j N h b 1 p I b m I 3 W n Z I K 0 t l U k V J N n V R Q z I 3 R T J X Y 2 t h K z B 0 Q z R P a n k 4 Q 1 N l Y U h u a E k 0 K 0 5 O d C 8 x T W 5 B Q V d C S F k 2 b 3 E z N j Z 0 a 3 E x Y V h n b W I y S U 1 x U G l O Q m 9 Q b 2 Z H V E F l d 0 t W T 3 Y 1 S H d K M l F 6 N k 1 H Q U F x S G Z I N S 9 F a l d 1 Z z d R b k h J c m d x a m x h e G w 5 S 1 B a a G J K a j V h Y m V M S 3 d K c k 1 O U H c z K 2 V 0 d U h Z N 0 5 y a 3 I 5 K z F H Z n E 4 O T F 2 V V Z 3 V k Y y d T Q 1 S j N G c j N L Y m M r M 2 w 1 c V p X V H N u T W J R O H g w V G N P S k d J b F B B M 3 J s U j l Q V j Z Z b 2 9 r Q W 9 D O U I 3 M m l o W k p M e n J l N T F 6 e n d B T G p x a V F O c k d i a 2 0 2 V U p a S W d p Z T B W c T J 0 T S 9 L Y X J C L 0 t E Z W R u U 3 J Q b D A x Z G d K U H c 4 Y 0 x n T U U 0 V H V x d l A 3 b T d 1 a i t p T F F P e D B x c l Z L N k N 1 U 0 d I e k l V V T F X R 0 R m Y j d E b W Z j N 0 V s T H Z I L 3 l 2 S 2 d m Z X c 3 U l F 0 d 1 d t U 1 h W Q T Z 0 T D V J R V R a b V J G S X l N M E s 4 K 2 w 5 R k R t M 1 l J a m J r M W 8 5 W m 9 x Y z E 4 d 0 R J U l p Y e T c r Y j I 2 c 1 d D S V F K Y X Z s e m 1 E O S 9 0 Y k h k L 0 U 0 V k t J V H o w V 0 t E U l A 2 e m h 6 N X Z V b 1 F 1 U 3 l Q V 0 g w R E t l a n l F e X V 3 c G Z D b 2 I 5 U G k 3 c l Z V W H l V U W 8 y W l J B Q U 0 1 S E x y T n d B N D Q r Q m 1 n V F Z C L 2 t U Z U E 1 R k V V Q W R T T X N o T G x K c S 9 Y S k Z Z U k x z b D h U V H p I L 0 V p S n p j e G 5 j Q y 8 3 T 2 5 x d T h k Z k 9 S U 1 V m Y k h S W m 4 r Q i t H Y n V R d n d I b m J Y T G N I Y 0 N I d F V k b F p N a m N p T 1 A z R n J E c E M 3 T 3 I 4 T W R R K 1 c w M n M w U W N 1 c W s 3 b n Q r U z Z r R F o z L z V m N m 9 3 e n F I Z C t w e E x t U U F S S 3 g w O X g v R V l 6 c W 9 o O U R 3 M y t p W T F K V U N X d V A x O U V W Y n R 5 T 1 h x b 3 Y 3 S 3 N l b i 9 s L y t 2 L z M v L 2 1 2 N z I 3 N i 9 K V m V j U 2 V x Z F Z 2 e X J F b E M 2 O T E 2 Q 2 1 C N j d H M C t v U W x q b 0 1 v W W l N S F Q 0 d n Z 5 U l d l Z W l p T 1 F k U F R 0 T m 5 6 S 1 k 5 a G 9 U a n Y 2 Y j k v W G 5 B Z X I v V 3 N I R W N J R 0 w r Z H N 1 c 1 R v U n N R Y W p a Y X l i d 2 l a M 3 Z U L 2 N k R V F E N 3 F S e G 5 Y b y t R S D R r S E 5 P c G x 6 O D k x N k Z 6 U W 5 k e W 1 R R 0 J 0 K z I y O F l 2 S m 5 Q S 3 N T Z H B E U 3 U 1 O U t F a G Q x V k l x V V F 0 U S t Q R F p F Q V Z J a m h V S T h 3 V X d i d X k x S i t k T l R X U 0 0 0 c k c y a X R t U 0 p 5 T k E y c n Q 0 W G d q e l Z E V 1 B 4 b n h J b X N k W H Z K S S t S V X h R S U l I R 0 w 4 O C 8 1 M D R 3 W k 5 m d G d I c D B 2 c 1 R i Q z E z Y U p l Y 1 Q 3 c 3 p m W n l x c k l O Q y t r c W M x M 1 R r Z F g w T T F w U T F O a U Z L Z F J p d W 0 0 a D N X Q k R v e l B y S i s v W l p F M U R 0 a E 5 3 T E R j U U N i e V N x K 0 t r W E Z P N 0 1 T b 0 5 Z U m M y N G Q 5 S 2 h o c m 1 M V W 9 z N l B T S U g 0 R 0 t I T m 4 4 O V N 4 K 0 Z Z a T V R Q U Y r Q U p Q b W Z R b W N W M j R N N X g 0 K 2 h a d l U y Z j N W U j F j e F Q r d z B N R 3 h n Q U 5 O O G N D M F J n R E p S d 0 p v S 3 V 0 O T c r V m V G V j N P K 0 Z D L 2 1 Y S m Z s b 3 I z L 0 1 V S l l 1 V 3 B n d n F K b U U 5 a j k 3 c z B N W n Z N a V h q S 3 l j b W 5 J T z d 1 Q T Z Y N X J m N V E z R E Z r c l c 1 W D N q Q 3 M r Y U 5 l V E V n R k Z S U 0 J 1 S n V o M 2 x 3 W U M r R D N a e k w 2 e i 8 5 W k 5 o Q 2 l V M G 4 v e V N p M 1 R J M 2 N Q T z N m L 1 o 5 O E x C c 0 N H c U N J M W 1 5 d U 1 a Z z E 5 Z S s 5 U 3 l G V G 1 B Q n B X N l I 4 Z T l 5 T X R H c U l j Q k d n W k t n N H l H Z G F W b U t m Z k l Y V H N n Y l Y x N j N k V l d E c X d O S n B 5 a 2 E 2 c X A y c U J V b D Z a T U F w V i 9 F M 1 N s Z V J D T 0 p X a G l G U U V R a E R z e k J a c m V R a U F q Q V V B U D J J a 2 x I Q 1 I z b 3 Y r a j l R U 3 d N R U Z B Q U F B Q W d B e j R E Z F d C N E s y T k 8 r Q l F B Q U N R O E F B Q T h B Q U F C d G J Y Q m h a M l V 2 Y 0 d G b l p T N W l h V z Z O b G 0 x c 1 U y V V V 4 O C 9 w T 2 1 o e F d U Q U 1 Z d U x R a 1 N 4 b U t r b 0 1 J W k l J a 1 p k a U F J b U 1 P U W d L S H l U U T B t M 0 F s Z z d Z Q U F Q Z F N 0 d m J k Z T I 2 c m 5 X a j Y x N j Z i b V B z c F J 2 Q n d X U 1 d F b z J L Q 2 N I R j Z D Z G p v a 2 5 2 Y l p 1 U W 9 E R k V v b j d 3 Z V c 3 d m x i W T g 5 d k x 0 S n Y v Y z N 6 b l A v N X p u U E F m a l g 5 c z Z V T F d p U l B O M k t q U 2 I 2 a H Q 2 N 1 E z W W p G c 2 N j U H Z 1 V m d l Q V V j Z V J y M j B j K 2 R x K 1 l j Z U d u Z m h 1 O V M 3 V m U w V z d x e X N y O T F S W G J U d G l P d F F F M W J n U D k r T U h l T U F H T U h 6 U U R 2 R H l p Y T E 0 V k Z X d U x q Q 0 F S b C t F e T F T c k x 3 Q 0 F q a X U 1 R n l h a z I y c 0 J h N m h h d z F K b k t n S H J x S H F N c F E 0 Z U I y e V V 5 Q W F x N n J n d j l y N j R 6 U T Z l U H d H Y m 5 o U T R X R j h B Z U V h S 1 p w U U V m d 1 V W W G d j O H h 4 T E c x Z 0 Z l W U F u U G J R U n N R W m J D N l F B d E t H V m R t N l h V Q T F x W n l x U F R n S F p S c V d l Z F Z H T U J k S W l 5 a V N W d k N n S T Z a W m 5 E e k J Q d i 9 3 c l F 4 W m J 1 M 0 F Y c 1 l F d n J m d 0 R z W k V 0 a l B 3 R j J p Z E t w N 0 Z U d V g z M U k 1 Q 0 R 4 e X k v T D N 2 U 2 Z q a G Q r W E N 0 V n B a c 2 x w Z X R 5 a V M y T k x R S H N G Y V Z t V n J 6 M k t z Q S t X U T d J Z n k 3 Z k t K V n V n Q z N S R W 9 Y W U V x M X J X S l R P c 2 V K T j F n R 0 9 p U E o 1 b H J 5 N k J m Q 3 l M Q S 9 M N E l j N 2 l a V D B B b D V o U y 9 z R G d C T n M 2 V T R J Y 0 V x V V d w Q V Y 4 Q W o 1 Z G Z v L 2 Z W T C t k O T B h b 2 k z O U Z 2 R H E v M m p t Q l V D O T Z u b T F 5 b 0 l G R n h F S 1 Z Z d n R x T E d o M W 9 x d 0 N H a 3 J j c W h H b F E z V m d 0 K 2 F D Z 1 Q 1 U 0 N B Z W R T V 3 V 6 Z k 5 j T j R r T 1 J j O F V M L 0 Z p Q U l k d 0 d D Z V J R e H Z X R 2 c z T F Z N c z F x O H B M e T B z Z m p 3 b E F n N n B V W G V B U U l 6 a F I w e V p I Y 0 V v U j J s R E 5 q N 2 J H b z M 1 a E t w d 0 l S U k p C c D l B O X d z Z k V J Q n E 5 O W 1 o U l l i S E t k S H F a c W 1 U e E N s a F Z W b H h X c k 9 N c V B 0 N U R 1 c W 5 z U H F D U n N 0 d n p z U k 9 o e W Z q O D l l V H N S Z U d t S j N t N V Z a a D F T d U F h Q W x Z M 2 5 6 M X Z 4 b X g y N l Q 2 U z k y O X J B R 3 N w M j V X U G 5 Z e E 9 z O W w x T k 9 s V 3 Z N a E N M O V F B b W x R c k 1 5 e H g 1 N k x k c U Q 2 b W I y e m t P N l B 4 K 1 d F U m F k Q T J G a F Z T M k t w a W R i R m F 4 e D N j W F V n Y 0 1 N Y 0 J U e X V p M G 5 i e W 5 F M 2 8 5 d 2 p t d n V T T m F R b l p s S W 0 w e i 9 Y L 1 R i S X J R O E J t a W 1 6 U G h 6 e m N j R X B r R 0 x W b m N 0 S m F U b 2 Z S U 3 N D e m l n e m V a d V d u Z W l U T X V X e E 1 S d 2 x O W l R Y Z 2 V V V k 1 J d H l T N k p V e E Z 4 Z 1 l l Q X Z R a k 1 x Y 2 F H Z G l Q a W h 4 V 3 B B Q i t t V U h Z S 3 N J Y 3 V V R j N Z d 2 x 4 d E t O V U t 1 M X N F Q m d B T k l h a X F C a 3 J G O X d q M G d n S 3 p P a m s w R H V I V z N U a m 5 4 d H V x Y k J W S D g 0 M F J 2 a G 8 z N n B Q K z B T N 1 h G c i 9 u T 0 F Q c W M r S U R l W j h q e D U y M T V z Z U 4 0 M W 1 Q Q 0 5 w U 1 o 2 M H A w b G t S M U l y M V V i d H F N Y l B m a k V y U 1 V q N l J 2 Q U 5 2 S H d u b n l I M z F x N W w 2 Q k Z L S W R h W j g 3 c H Y x d E 1 T Q j k 5 Q 2 l T T U l p b m R a e G t 3 V n c 3 c 0 F Z V n Q r a E p J e G 9 x d 2 R M Z G x 3 R H B Z c 0 x M d m d S e G V H U 2 E y W E F h c 2 t 3 V 0 R Y d 0 c 5 W W x F N j h 4 Y k Y z Q z E w W D g 4 d F J 4 Y 3 R S N E V Q U D h F Z V d v e E Y 2 V k k 0 N 2 g 4 U 2 w 2 U S 9 B S D F p b X A x N U R i U k h C Z j l N T W h a T n p v M k x X Q z l x L 2 V s T U Y 2 V X p k V l N 0 M z B 4 N F M z O E d F a 2 l S b D c 0 Z 3 d p Q 1 h r U 2 x C Z H V j Z 2 s x c 0 l j d U V 2 S U p r c k l 1 c 0 5 C a k t T c E J G M 3 p T O G p M K 1 V n N T N U R X o r M U Z R S j R 0 N n F j M z c 3 c 2 h G a W M 5 Z 3 V O e m J z S H R K W S t n N U d x d j Z H b 1 F C N 0 U v e T F V c 3 A w c 0 g y V 2 V E W X N w Z W h k d W R N Z 2 V F c 0 Z s K 0 5 R S 2 8 3 Y 3 Z K d D V t K y 8 4 W U t J R 0 d V Z V R N V 2 N o M F R F O U 9 D Z F V n S X V 2 a T J F U G 5 t W X h N U F B o K 1 E 4 U U 8 1 R G x j U m Z N V T d R T T Z o a U Q 5 N X V P S E l x Z U 1 O c n p i V m 1 Q U 0 5 4 a 0 9 t T 2 h r Y X l v R S t l c D k 2 L 0 N h U X h Z Q j Y z S l g z M 1 c r N W 5 u R F B w T G 9 q c W F F Z V l y Q X d N S k x 4 U H V t M V l S a 3 Q y Y n Z u S m J w R T Z Z R n N I Q l R 0 e T R m T 1 h G c V N s a W p m M W l 0 M G t K R m w 1 M k 1 X L 3 B h O F c 0 e U l k U n p G T V J 6 U H F 1 U H Z y O U J B S H N C U j B S a G Y z d H N o N 2 k 3 O D F H a j h z M E h a N j J I V V h z N n h S Z k 1 o Y l E w c m t G a F B p N H o w S j I v T V p p Q 3 Z z S k F j R 2 R u a l Q 0 M G N k c E h w b F l H Y 1 l D R 0 5 Z U 0 F i S F h Y W W 4 5 Z m h F Q m U v N V l 6 U E 9 4 U H p M c 2 5 Q S 2 V x b k t v S X p X V z Q r d T V J d X V H U y t S c 1 E 4 L 1 F w a l B 4 N k 4 w V V o y M j R r Q n F m R j J F V D J K M n V u Y 3 U 3 e V p u a j R H S k p n a X R h S G 1 4 R k c r e T h Y Z j l G V l g 3 O H J H W H M x d D N 5 M 1 V n W H N B L 3 d K U V N 3 T U V G Q U F B Q U F n Q X o 0 R G R X R z E 3 a V J 6 U E V 3 Q U F U a m t C Q U E w Q U F B Q n d Z V 2 R s T D N C a F o y V X V l R z F z N 1 Y x Y m t 4 d E Z s b j d m W D Z I U V B H N T B k Z D R 6 S z N 5 W m 9 M d n h E a E Y 0 d 2 t z M 0 R O N D N v W l p z a G J z b G h W b 0 5 l S j h Z V 0 E v R X N Q Y k N M Q T R U d H N l R F l X Q 0 p Z V E Z F V E 1 E T T R t M z h a M X J x N 3 F m O U M 1 d D E w Y T J x c 2 x T b F N r b F Z W c G 9 3 T H B X V W x 6 c V Y z M 2 R P b m 5 N e T g v d 3 Y z O T d m S z c x W j Z 4 d z B X c z B M W l d p Q m N x b l d y T F o y R z g x c k Y 4 c X Y 3 b H h h R S t W Z l h q e C 9 w W E t 0 V m 5 w c D Y w S V p B K 2 N Q Q l B K b k 9 6 Z m J 0 U X R s N T V 0 e T Z k Z V Z m W G w 5 O X Z p S H N 6 O S t 2 Z 2 J M c F g 5 c H R m W m x i Z V h T U H g 4 M n F q Y 3 V W d z V 1 T 0 o r O G V x N T B X d T J E a S t k L z A 5 a n R Y a S s 5 S n U 4 T G d z d n J G O C 8 v c X R h N G R y M 3 I z a U V F T 0 h j M l g z Y y s y U W h h d E Z 6 Y W N P d T d j c U h z Z l h Y V i t Z b 2 o 0 S D Z C U m w 5 c 1 Z 6 d X R 2 V D I z S U x B b 3 h B U 0 8 3 b D c x N 3 d K T W 9 Y d D d m Y X c v T D F k d X R n N j d z a H Z i N 1 V w V l B y M 3 p X K 3 h X K 1 Z y b 2 p 2 Z G I 1 N 0 5 3 Y T Y 5 V n U 2 M 0 9 D M 3 V O Y T A y M y s y N 1 Z n L 2 9 1 T m Z i M k x y V T Y r N V d 1 d k h 1 b D A y a D J 0 M n Z k d z N i c F V x U G J i V z F m c j l X N j d v U D l h b l Q 1 M n V o e W 8 x S z l j Y T N U T 2 1 6 d X V o O W R t Y 2 5 I a G Z L e F B Y S E p E e l l 2 b D E 1 d E 5 1 V G w v b j Y 1 O U h L d D N y M W M 2 V n h y T 0 c v V G V V d X Q 5 d m p I V j V 4 Q z R 6 Y z J X c k l i K z J O M 1 p D O T N y d G Y y d m R k T n B H U m Z x V F N h Y j d U Z W N q d n d Z c j B 1 b j l V U n R m L 0 t Y O X p 0 V k 4 0 c S s w V T J X M 3 V 0 a m l N Q k 5 x e k Z L K 0 R j a z F V T m J 1 N 1 U z d l p 1 a l Z y Y n Z s N X A x M F k v V z N k d l N z b T Z 0 N T J l U U l B S F E r N 3 k 1 Y z F X c y t u S z N H b T V V M m t l M U t X Q X g 0 W V V t Q n h Q W T R O S l l O d G l N S G 8 w T V V q O W d U W T J u d G J I N m 5 k N z Q 3 M 0 w 4 W U V O e W 9 H M y 9 I S 2 o 2 Z i 9 N d S 8 3 T n N D Z n V 3 N z N p d k 0 v Q m V D c j d 2 O S t z d E o z U D d u Z U R l M D Z s L 2 p O d n Q v W W F 1 N 0 l k V D h R a m F U c z F P T 1 Y r V W E r a l h k d X V W Y j J 4 N X h j Z V h Q c D l X U j k 3 Q U 5 s Q z d j M 2 E z b G F s V z V F U G R 0 a X V 1 U z h P Q W 4 v d 2 p y N z d w M X B y d j l i d E 5 H b 0 h 3 K 3 V i c G M y O T F r R n Q x M 3 Y w e T Y w M 2 F 6 d X R p K 2 R k K 1 J M S k l E Y X d n d 0 w y M F J v U z d x R H M 1 b U Z u c k p J M U F T M F J Y Y 2 N h Q k N U O G t s N X d 2 d 0 t X Q U p 5 d 0 V G Z H N 1 R S t H T G N R a E R K Y m N k R X R p a X p H R V F n V z M x Q z J 1 R D N 1 O F B o R E s 2 T k t W b F N 2 c j d l N 0 5 2 Z H F R R X p a c U V t U l h 1 c V h Y a D Z S M j F l T X c r Z D J M e l Y z d k c w N j U 1 V W h L Z n V X e j F O a D R M M T N h c T c z Z G N t d D F 1 N 0 5 6 W F k 3 Q 1 p 1 M 2 d Z T U E 2 Y n F 1 V H V L R n p 4 d z N I R n V i R l F 3 N U V B K 2 h R c 1 V 0 M z Z a S 2 h B N 2 1 G T U 9 P U n d 4 N F N D N k t 3 a E 5 Q R G h 6 Q 0 x o U 3 Z 5 O E N N Y k l V e X d T U G l z U V d S e F F V S U k 5 d k h E T E p 0 e k h J M m Y 2 Q 1 l Y Q W l D R 2 1 N V 3 B C Z 3 p 4 Z V d P S V k y a E Z D Q 2 4 z R U l J R E N G V n N V Y W 5 4 S l V O b 1 R X c H d q a 1 U w a H V R Q V J z S W Y z c G x B Q k t O Z W x R Y 2 h M Q 3 l F Z U t o O U Y w T G N 3 b k l n M m R F S W 9 z T G l o S V N 3 d D Z W c 2 J 5 S D Q 0 U V J a R 3 V B R H R h Z 2 d 5 b 2 t W c G t j U F B 0 S 2 t 0 e W p E a G N P U F p 1 T U 5 a Z F p B T k d R R W V m U m t r U 2 d O c j R D T 3 V w N j E 2 S X B j O E V D T E 0 4 c W k x V T k w T V E 4 N n l M S 0 p I Y 2 I 4 V m t 4 N 1 d j R k R i U 1 J 4 U G 0 2 a k R k R k R K W H F n O X h X e G 1 h d T F F K 0 1 I c V B C a n p 4 M C 9 V R W h C Q 1 l P Z k 9 l R k h O U T V U Q T J o R y 9 D a m F u d z Z n W m V L S E l t c U p O T 2 F i Q 2 o 4 S W F z R 1 B q U z J v d 0 E r V G M 4 U W k 0 a 2 Y z R k l q T U M w Q U l T Z X N w K 1 F 3 b 0 J v b U t t d n d w a 0 V V e E R K Z m N p T 2 1 D a X l F a X J U Z k 1 V T F F P V X Z V O U k 0 Z 1 l C T 0 Y 1 e m d o S G 5 G c k 1 4 N U Z B Z X Z R U T B 1 S 0 N p O F V S d E t X c 2 l t Z k h G U V p I e H B D Y k R V T k 1 U c 0 w w N k N J d H J v U l l E R 0 Z p U V d G M D B k d 3 d a S X k 1 R 1 R G R W 9 P c 0 p 6 S T R o U G Z P a E 9 B d 1 I y d 0 l G O U N j V U I w U G F E T H F a N 1 R s V k Y 2 W W F k T X U y N X h p S G J y d 2 x N N D d 3 M 0 9 k R k h O T m k 0 a 2 l 6 W D V z W m U y N 1 I 5 d H p R Z H g w R k l Z N j R I b F d F N X o 0 b D R s S V Y y V V Y w T F J R R l F z Y W N t d z F D b E d 2 U 1 F u T l B V T 0 N j R k Z N T G d R R 0 U 2 a F Z C S 2 N z S 2 9 Z e l J W V 2 4 z Q 0 p z U m h U M G 5 U Y T J v T U g v c T Z D c D E z c F h T b m d P V 2 9 D e F U w T X Z 3 Q V J Z U 1 V J R W p E Q z B i S V J H S k k w V 0 x D N G 1 3 Q 2 l U U y t l W l V N V l k 4 O X h R R m d h T H l v U E t P S V h z Q U l R R 3 F k U T Z X R E t H N D l M Z z F I Z m x 4 c z Z i S H J j M m N I N 2 U 4 O U R n Y j J S c H d N L 2 Z Z c W c y W X h R c m 9 q O U 9 M S E R 3 M y s 4 M k V o d U x p c X o 1 S W 9 1 S 3 J R a E E 5 R m h 6 U j Q w Z U l 3 N U J y W G h U U G d p c 0 t o b 3 d i W V F i O D J I N V d i b m I 4 N k h F a X h P R U h z M E x t S n h R R l A 4 Y U h N Q X Q r Q 0 5 Z V F V 5 V n p 6 e S s x S 1 N 4 a 1 h r S m g 4 R 1 B D U V R O a W l H T T l q b X l p e F g 4 Q U F j Q V d E a z F O U j h r O U N J W V M 0 S E 1 Q S W p M M H d 0 W G w 3 S F B a e T R U V 0 N M Q X d p Z m J D T W V H N H d N S T B G W T J p M k Z W M n d P S W k 1 Q T N 3 O V J B R W 1 D d D h j T k J D V E l U O E d D N k d x Q V F m b 1 l x S m t L T E I r Z m t S S U J E V W N o e U N W M G Z a e j R s Q n B I S W 1 F Q z N P Q k l p d z F E Y W g x V l R G W H V t Z 0 Y w U W t v e W F L V V N E U 3 F C Z U p M Y m t Z a l J a Z H o 4 Q V Z C N W c w S 2 V 6 b 2 h V T F J K V G Q 5 R F F Z Q U Q 0 T n Z L N m J K c k J p Q 0 N H S 0 p 6 U 0 J T U m t o Q 1 J G a k M r N T R J N G Z x N k 1 x c 2 p x c 1 d s R U k r a 2 d x N T V L Q X l T U W 5 z e n B B W l J x Q V o v b F o x R l F 6 R 0 t q Y 2 p m Y j N w e k h C Q 3 R k Y 0 l k W E N C V V V p c 2 R K V l M w Z U E v a W 9 Z S n h J Y W M v a F l H S 2 l y c l R B b V o y c G F Q b 3 d Y U 3 R z M 3 l s U S t V b D F L S j B 0 U G d S N H V k Q V h M S 1 J U U X F I S k R y T U s 2 M i 9 3 Z X R 3 M l h N Z 1 o z Q V F F Z 3 J u K 3 l G U W k w U m x l N l N l Q k J G a z J S R V Z l W k 1 n W m 5 G T W 9 5 Z E J U d S t F U U t H V j V p N l d u Q U M 3 a l J X e k l F V 0 x p N W t G R G R Z T l p K N E Z V V D J 1 Q k R t U l Z D c W t v c T R U M G d z a m 1 q R T k y O H l D M G l n a 0 N n W U t h U X d w W X d w S k l z b F h T S V B W b 0 5 r V m t p W i 9 R a H l T Q 3 J y U 2 9 U Q k l N c V p k R m l R e D d D W S 9 a M F l T M C t S U G l F T l N R Z G Z k R l F a S n E r a F B T Q U d W d E 9 h Y k V p c D Y v Q W x 4 c 3 l C b i t j V W d o b E V r c U x D U l A 2 R z Z T N W N k Q 1 h M R 3 V T S U x W Q T R h U D V T Z F p R Y m t 2 Q 1 J W T m d L U k E 5 U G 1 J U n k 0 c 0 N F V z V 4 U k g 3 M 1 R G b 0 Z O c D l F W l h p d l l X T S 8 z a E V q K 3 B Y T m V x N l E r Y n Z 4 Z U J j M U J J L 1 B B a G Z t Q U Y 3 e T U 3 c j l J M U J D e E V 3 K 2 5 1 V n d k N l N C Q 2 N I V V R V Z V Z Y a E 1 J U G 5 S V U F X e F d G b E 1 n a W x V b T Z I e W 5 s T 0 J D S 0 h C b 3 Z l Y j F I U j N t S k F K S 1 J J O V l C S W p 3 O E J J M n d K a G I w b W d O U 2 R C Z l F o N k F V U k 1 6 N k V 4 Z m t R T U d B U l N C a 2 h D U k 9 w S F g x M V p B T k 5 N e D g 5 U G 9 S W U p Q b l B Z c E J r W m o 1 T G d F c H F w Y U 9 D Q 3 R m a k p J a U Z D c W F G V E 4 4 c E R G U 0 1 1 e T B M a 3 F U e H F N V n h 6 Z W Z 2 U T N D Z U p T c G p N T z l J R W d N a 3 N X c l Z y a T N i a H h D W F R i c W 1 L N T E w M W 1 6 U 3 R W b l R T W m V h V F R w W X E 1 W j V E c 1 Q x T 0 J L U W 5 H V 3 E x S k d 0 T 0 Z o Z 3 R V R E V N K z c 3 b T N v O V Q v b z V V T X k 2 b 0 x V W k Y 5 W X R Z V j B k a E h Z V V R N Y j g y U m d N Z E 5 G Z z J Y U j J Y Y V F w S F N F T 1 J x a D R x e G 9 L Q T Z G M G E r d G 1 X b G 9 Y Q z Z H N H R Y V 0 x Y M X F Y Q 2 t M K 3 F z L 0 1 F Q U t q a V Z H b D B Y e H B 0 M V p S N E F j Q n A w Z V R J R 0 o w a E t K M F o 3 b W x 4 d E Q w S F h W R 0 F S e m 5 q O X Z J c U h n Y 0 F r a 3 F j R V c x a 3 d o Y 3 p 0 R m 8 w Y U t G U k V 6 S 0 Z h T n h T M W x P T E V M c G N K N W d u Y T F 2 W W p X O D A r Y k d Y c X Q 2 b y t S Y 2 V U M F p T V G Y 4 Y 0 0 2 W W F U U z d Z K 0 V 3 U X A z L 3 l x V l h h b l g 1 R 1 F D d j l l d V Z U c V h h b F F U e D B 1 d X V o K 0 J T W m I r e G Q v T k N 1 Z m Z 6 a z l P a j c 4 N G U z R H A 3 K 2 5 H N X R O M z R W e W x L S 0 R 2 d k Q w b j V B S D V E d i 9 E c l h Y Y 0 9 E d X h V c m 5 V c T d l d U R 5 d H p U O X R 3 T T M r M j J J M D d Y N k h O K z Z V b X c z U z V k O F g 2 N C t i c j N I T j M y N E x K L z k 5 Y l o v W W U 5 S i 9 l U G o y N m Y v U F Z w N z R O N z U 5 Z T d i U 2 1 U d H Z N L 3 I v e j Z V Q 2 p E V 3 h P O D k 0 Y j d 5 W H N 2 N 0 J 5 a z V C e G t T U D Z W L z N M N U w 1 Y j N z T H d H O G w v Z y 9 K d U 9 I b U d R S G p I e V l V T z l W K 2 h 0 e X p Y R k 4 r U 0 l a Y 1 N M e k 1 u e m N Y L 0 x F d F F 4 S 0 R 0 S n J q N j h S O E 1 N R H F z W T l o Q 0 4 x K z Z a K 0 l K Y k F F N D B q U k F X Z E l x e k t i c X h 3 V X l a V W 9 B b k p E S 3 N j c 1 N 3 Q W M w U U p 3 R T I z b m s 0 N 0 h w M E g 5 e E 9 P M U 5 s N H N k b m V M Q V B t O U 9 l Z X l 1 N j B W S G Z K M T V l e k 9 1 U H F D U D Y z W U Z J c F J q M z J 1 S 0 V 2 Q k h k O W 1 a a 1 M x d F Q 1 Y V Y 2 W j J u R y 9 R d V J i V z l N Z l p U T n F i L 1 E 1 T 0 o w S l R R N E Z 2 U 2 x m Z W Z v M G R i Q l V N Z V B 0 U E x R N E F z Y 0 0 r c D l 2 R n p i Y j B t c U d O e j B U d T Q 4 b U R 6 M 1 U w e W U r M G 1 D N T M 0 N m I y S H k z R S 9 m S W V k M 0 x z b 0 V R T 0 1 t Z 0 t 5 O V V W W F l B S k J S N 3 p X T n F T c n V i M m Z y Y V N 2 R 2 l S V j J u b m 5 h a X R o b 1 F U U F N 4 T X A 4 N W t O b V l w U T V 4 a 0 V a b 1 R F Q k N U V D B C S V l F Q k l V V j Y v V E t o V F l u c z J s e k 9 J T T I 3 M z M x N 3 Z I U j N m N j N Y N X c 4 Z m 5 M e T h N U C t 2 U z k 3 e j J a U T Z K T U 9 0 W j N X M k I z W H d K N V E r V k N x Z E N o U 3 F 2 V F N y M X Y r b 3 d X M W V 6 U T F K M W J z Z E 1 L a 2 h q R V Z E Q W 9 t c k 1 D R H J V c T l U R l N p M E M 1 W k s x Q S 9 3 a G p u U n N 3 d X B h d 2 R k Q 2 F X Z F h S S F U 4 b z c v b W 1 U S 1 F r N n U 0 N 2 d v N D l i a l k 2 Y z Z q V m F 6 Y U V U S T F K T n N B a z F 3 W U 5 h Z 2 d X M U J K K 3 F K R W h p S l V G N H Z J b 1 F 4 T j M 5 S W 9 v Q k d l Q 1 J n W k l s c W 9 q W j k 5 M l A w U k V 3 U m t Q N D I z N F l E W k Z B U T V 3 O C 9 1 L 2 p w e i t l L 3 Z C d i 9 a O C t P d j J 2 Z C 9 z L 2 Z L a F Z Q Z E N R Z W t E Z 0 h F U n l G b 2 p r N 0 E v b F J V M F F u a 2 x K S 0 l v Y k Z a R k M x a 1 p C T 1 B Q d i t T c 0 l q b k R r a 2 R Q T F Z C Q k R q M k R h M 2 Z D T m d w a T d n c E N O e j F O Q j h K Q 0 N 3 R k p C N E x R d V F h T V l q R 0 o 0 Y m h V R E h N N G N K R k R p O U F L e k E 1 e U h y W E h h b 3 d o W j R Y M z Z m T m V T V 0 1 3 R z l z d D B M T k d B U 2 5 E Q 2 9 T U H B P R X R j b E V y Q k 9 m W W o v M 0 V p T U c 5 b H N G Y z d P T 2 g 5 Z k h U O D l N O F p s Q U F L S 2 d G S T g 4 S D J F M m R u c E N a N 1 J X a 1 B n e G 1 v T 2 5 N R m k r T D Y 2 S T Z t a 1 h U O G 9 5 N k c 2 c U 1 v b l U 4 d 0 9 n b 3 d P Z z h T T 3 B w S z Z D S W h v Z H R U Q 0 I x d 0 p h R l R T S 3 g 4 b W Z s e l l I U V J 5 K 2 p F T m 9 3 K 0 5 k N 3 Z o Z 1 I 2 S C 9 5 d S 8 r a W o v a n Q v U F A z Y m Q x c V o z Y z R I c z l 1 W m 1 G M V I y a k I 3 Y 2 t t d k N y T T d l V n F K b U o y Z 2 V H Y W 5 S T T N z S E 9 U T F Z K K 0 h n e D h G R X J v b W 1 S M 0 J Z U n p j T U x 1 Q z J h d n R 3 d 3 h V V G 9 K V W p 0 S X R w c G d i b F J P V W h j b 1 Z w U T J W S j V m M H l s Q T V T a 3 J s U V U 5 e m t N c X h l e U J C Z E x R V z V N e E l u d 2 V Y W X h q T D V j a F k 2 V l B 6 Z U g 1 M 3 E v Z n R w M X J w S E 9 l R X p q T 2 w 1 e W h L R 3 p w U E x 1 b V Z v W E 8 y Q U R y S D J a Z H B H Q z U v e n J u O D V J d m Z u a n p R e S t Y Y 2 N M b m g 4 b F h p O H F U K z h 5 e G N U b T N y K 2 M r a k 5 I U 2 V t Y z Z Q U G o 1 N S t s Q X J u Z W Z F Y V c 3 b z N O R D V R d W d j S j N h Y X o w N 2 5 I S W F P b k h q Z V V o N E 5 s M m Z t O H A r Z W 5 Y e W R K Y i t S Q m J r Y z U 4 V n J i c m p j Y 1 B s Q 3 V I d 0 J Y b k 5 P Y U 4 1 T W M w U G 5 P Y V R 6 M D J l U C t u Z S s x R X J u e G 1 0 d T Z I e W w 2 R H o 1 b 2 x V V V d y V W Z Y S l Z r V S t Y T 0 J n T F l l U X V F Z 3 V F M l J S V k J L Z E 5 C N l R h T T I 5 a U F R Y k 9 4 U V Z K c V g y O T N X d F d U Q j A 5 N l I z Z D F M a 2 Z D T 2 N s R T k 4 Q 1 V n Z U x W R l p p M V I 2 b m t i V l l m N G V U T F V q T n R i b U 5 M c 3 p W b m 0 5 d l l B M 0 l V b 0 Z y b m 8 3 R n F O c m Z K Z 3 c 3 d z F x V D J i b j k y O H N u W F o 5 O T g 2 d V d 3 Y T l V R 0 V Z d F R 4 V G x J Z 1 B 5 T D V O O T B H N 1 h Q V D F t W V R X N 0 1 K a m Q 1 V V J a S k k 3 T j A y b E p W O W N v b X d W S E 8 z R D l 6 M E J O Q j k x a k E r M k 5 X T m s x V k Q 1 d F h Y c F Z h W V h a O W d N U G V u N X d F W m 1 t b T F V e U s w c 2 I 3 a z F 6 U 3 E r T D l J V W t E c z F T R W p O b 3 d u N G U z Q X Z j T m Y 0 R H l 0 W j V w S G 5 S T 2 d n S U t F V H B X M n Y y R z B O M U x M d 2 x l T T Z l V G 5 B U m 9 Y U V J s W V h W V m V j U H J h Y V M 5 T X N 5 Z U 5 F e W J q Z G t 4 e X B s W D M x Q j d M c W 5 k e T R u W F R l M D V D Z F l h Y W p m V X Z r a H F U N 3 B i V 0 R a c T k 3 M H p o d G N O c j A 5 T G p 0 Z k 4 2 e m t K M G h w Z U 4 3 e S t T R j V Q S G 9 k R k l X W V B 4 R 0 V o S k x a R k Z R Z j J F Z H R l M E R I T W l l b W R q S T R N N D V S c l d m b G t z O W h j S E J K R D d p W U 9 P e G 1 I Z m V k Z S 8 5 N l B j N G 5 B a 2 5 B R W x v a H p r Q U w 1 T n k 5 Y k J L T 0 1 h a 0 J k Z 1 l t K 3 B w T D N r c U 9 2 V E t V S T l F Z F p T Z E l v S z Q v Z l p V e k t r b G h D Y 1 R R a T R k d 0 N 6 N z B h b 0 x I N 2 p H R m 0 5 a G 1 i N n B a L y 8 2 a C 8 5 L 3 Z U W j B l b m Y v L 0 w 3 T n h Q d 2 1 a K 1 R x S 3 R I R 1 Z o Z D B W c F k r S W 5 s L 1 N T R F h 3 b H I r c z I 4 R 2 5 T Y U t z S X B W b U d l T j J H R m x P W T l 4 U X d T O E R u b m R k N U t O V S t z R G R 3 W E t L b F l Y Y l B l K 0 1 1 a C s x L z l r R l d 3 e j V N N 2 p R b l l W Z V J N W F Z T V 2 Q 0 U W Z C c H B y d 3 p G S n c y N y t o a U 5 Z M 2 l o d E 5 5 c E 5 G d W Z m d 2 V P W U h I O F R v R 3 g z S 2 Z 4 Z T Z 0 Z X I 3 W V A v Y j N m L z V w a E l W V U V 2 K 2 N r O X V y S U l v d H Z S b E h j c 0 h z S 1 d h O E 1 1 U 2 R m S 3 p 0 M W 9 S U 0 V U R m h B W W N F e l N D M m N M d 3 V l R H J j b X E 3 L 0 I 2 N k 0 z Y k Z a S z V j R k Q 3 N F Z o d l l P Y m p 2 O S t w M y 9 u R D J m M 3 M y e F p G d k x U M C 9 B N X I 1 U 2 R n O H p 4 M C t m b G p G Z X p T c 3 F z a 2 x x d 2 4 1 N G 0 z W E 4 0 b X A 4 Z U k 2 a T I 5 b T J V T j M v T 0 h M U 0 I 4 Z E 5 u V l F L b n p 4 N m R 2 W E 8 v L z h V N 2 1 Z N X d w Y U h 0 S 2 1 s T 2 R o O D J m b n J q c D E r T W 5 a O D A r Z 3 F 4 U G M x U m p 5 b F Z P d W 9 a U m F 0 Z z V x U F F Y R 2 l T M j V s d F B Q V l R 1 Z j M 3 O T A 0 K y t m c m t t K y 8 2 d H o 3 d l A 3 e m Q r L z F q Z W Q x N z l z M y 8 v Z S t m d E Z K O V R r S 3 l I c k N 5 M l B M S 0 N n e m h w N U w z c W 5 B K 1 N 4 c W J k W E p 6 c G p D K 3 J U V G x H V U o 1 Y z l 6 U H h i R k Q 0 d m l l R T J Q T F Q r U D d i c l c 5 Z T d q Z i 9 z Z T N H c D N h Z 2 V 6 Y U R a M H N 6 M 0 l T b T N Y V D N E S n d 2 S 0 s 0 W W Z n V X N s N F p m a 2 V K Z m Z j a X d G N G h 6 e j N u R m x J U V B J Y z B i N z R h T m 9 y T V Z u Z X B s c 2 l z b j V z Z D d i Z T N V U X k 5 R z c v O V p H c m x i M z g 4 d W Z Q O T J i M G 5 a N T k v M n I v e m g v N m Z 2 c 3 g 4 U k h m S W R j L 3 l F c W 1 W d U 1 y Q z l v c m l 4 a m V m U X R h c j Q 1 b G 5 p V 0 8 x e U R 2 N E 9 J Y n Z i V 3 B 4 Q m Q 4 T E F Q U E c 5 M 3 p J O T d D Q 2 Q 2 d G E r R j R F T j N P Y m t B K 0 k y Y X Z N R V A 0 R T R m Z n Y z a n E 3 L z d E M z V Q N 3 g w Z T N U O T Q 1 N n Y z L 1 E v N C t Q Z X J m Z j d 6 M T d y L 2 Z 6 U G E y M E g 0 N 1 l N a W R p S z g 3 Q n d m T H B a V 3 N F Q j N r W k 5 J S 3 F 1 T k V J S 1 d T O V F o b 2 h h Y X g y Z X Z Z O U Z z U 0 N D c W M r N T N i Z W 5 Q c H o w Q W d t K z E 2 R D h m L 1 Z 1 O G R I Z D N 2 Z m Z u W D h Q N T l s O H V P e n N J Y 2 5 K e U Z i a z M x d n N 1 O F g 2 Z V J K R 3 J q T l J 2 S E 9 X U 1 k 1 V 3 p o c k t E N 1 B G U C 9 r M G V u Z m Z 0 Q k 4 4 V G t K M V J x S 0 5 4 U y 9 R S X J u K 3 R i U X h s S T h G a X Z n M X p F V X I 0 M 2 k v M 3 o 3 N U 1 H b m 1 p b W U 1 e V J P Y X l q Z V V Q d 2 l L V D U 1 c U J h Q 1 N m b 0 s 3 N E l H b E t G Y V o x Z D Y 1 a W Z x N U l U a X h Z R D R X T F Z x M S 9 S c 2 t 4 R E 1 W c G 8 0 Z 3 R k R W F o T T c 3 a D k v Y 1 B 6 e m g 4 Z F B Q e n g 1 Z W x 1 b m 0 1 N j c w Z G t K T n o w b j V 5 Q m 4 r Y U I r Q j J G W m d y Y U s 0 c 1 p G b j B M V 3 E r T 2 k 1 M G w z T m 9 Z U X g 5 d j J T R E J s R X F h d 2 F k N 2 N O M 0 1 n Z m p z U X N n M 3 N u c 0 R N K 1 Z J S n p w Y z Z Q b n J t c E 4 z Z m V i L z M 1 T k h a W C 8 1 O W R 1 T D M x d j l O R U g 5 T 0 5 q b U d F M V B n R 1 J n K 3 V y Z 3 g 3 V l B J Z W 1 V c y s 2 U W h X S W l t O G J 1 d F h p O X J J N U k z M z g w Y y t C M k N X S U p u M E J E O E 5 J S n Z O N X J Y Z X Y 5 N X U v Z l R K e n M 3 T D g r Q j R Y T V N o S F h B b E l Y a E Z j V U 5 3 N m V R O V h Q T j h P d F h a R j h 1 L 3 N Q L 0 E x Q k x B d 1 F V Q U F B Q U N B R F B n T j F Z U l d q N j J a Y 0 N B Q U R v R E F B Q U Z R Q U F B S E p s Y k h N d m N H R m 5 a V j l t Y j N K d F l Y U n p M b m h 0 Y k t X W F M 0 N 1 R R Q k N H O T B q Y 3 d U S n J T T H N m Z G x 1 e U d V R l F w S k d R U U p Q a H N U V j J K N 0 Z 3 N 0 N p V F F Z U T l C M k R O S G V B Q U N H N k R 4 T n l D Y n N l d n R 1 W W Z J Z U 5 z e H F Y N S 9 x N n U r d D B 1 U j J j Z n Q 0 W H p R Z T J 2 O H F x T V h l O F J j U j F W c G x X V 2 w r d l l m W F c 1 Z U N q Z H M 4 Z j M 3 M F d M Y X I 5 T k R 2 b 3 Z S M S 9 S d k N x c S 9 W V n o x M G V j O D d k Y W c y b U 5 5 N D N h c W p x b U E 2 N 3 p P b l l m c k p y T G 5 T R 0 8 y U n p W d D N s N W l G M i 9 G Z U R D L 0 Z 6 b l F x M z B Q U 0 V F Y X B G U k R x e V Z v R m t Z c W h S e W 5 y Q T U z d W N l a U V C Z 1 R 0 c W N h R G 1 4 Z W h l c 1 B N a F J 6 K 2 I 4 Z n I w M E U z Z z l 5 b T B 1 N k R n d l l S b m V I d z F z V H J h Y 2 4 2 Y W h 1 b U 4 v M U 9 i Q 2 x w T W t Y U V Y z O U N F Y 2 V Z R j B p U 1 p T Q 0 I r R C 9 n a n N Y S l N F T W x F Q k J r Y 3 V N c G s z c l p D W n l Q b 3 R S a l B M e G R F a U w 0 c k Y 5 b U M 1 M n N R Y V d k T 2 8 0 M D d G N 3 J J c T h z e D F h d m o 4 M m N s c k 1 3 Q n h E R E V J Q l J q e U V X V H F p c U F R U W d 4 Q 3 V t b 0 k 4 a k V r S U J S a V N D S 0 l V Z 2 h S R D B J Q 1 F 4 e E N F a 0 1 C Z 2 h o M k J D T U R s N D E 4 R l Q z U F N 6 W D J t W W s x c X J y N 2 I x U y s z a H p x Q T l E Q X B 5 N k 9 k d H d U b k F D Q 1 E 4 S U R S Q U F K Z G p 2 a E V V a H d R R E J J Q 0 V E N G t Q Q U J F V U l D V k p k U 1 N F a E F D R W l F Z 0 p D S V l M U W 4 r S U J n c 0 9 l R V d t d G N W T m Z s N l k y d C s y V C t h N T d z W X J l T y 9 w T 0 Z p S m d p Q i 8 x R j V C U T V h R D d Q b X l D S G 5 l b n h L W E x R d G w 0 d 1 J R N T Z t c E l w Y 3 R E d 2 x F M l F 3 M D h E O W F m S X d V Z U Z o b F B r N U 9 C d 0 h S M m 0 w W H l U N 0 1 l S H E 0 a z F E N X B P Z j V s L 1 V 2 W D h z a 2 k y Z V h I V X A z Z S t Y V j Z Y b z N t a V F 6 a H R F Z k 9 L Y l p u Z n Y 3 N z k r Z m 4 5 N X V 2 b m 1 4 O W Z t b 0 5 m a n h q T m V B c V V t T 3 l V d E F P W G g y T 2 g 2 d G 4 0 d n p S N X B 5 a 2 5 h K 3 B C e U s 1 Y T l M U 2 8 w d m Z q T X R i Q l p s b G R 2 d V h P M U w 0 W n R a O F U r Z H A 4 U H R o N U R n b H h P O E V I V 1 l 4 W G p W N G 1 h L 1 Z p Z D l C Z k p r T l Z F M 1 d N R X h n e D E z R D h p b V l X b 3 Q r O T d W Z k x Y M U J M Q X d R V U F B Q U F D Q U R Q Z 0 4 x W U p Q R G I r R G 9 B Q U F B N k F B Q U F F Z 0 F B Q U h K b G J I T X Z j R 0 Z u W l Y 5 e V p X e H p M b m h 0 Y k x P e H I 4 a k 5 V U 2 h M T F N y T 3 p N K 3 p W V E x V T T F C U 1 N N M U x 6 a y 9 K e k V 1 M 1 Z T b 3 R T Z E 8 x V U x L M z Q r V 3 l D V X J O U 1 N 3 Q n F p b k 9 5 Q 3 d v M W d l S 0 F B Q l F T d 0 1 F R k F B Q U F B Z 0 F 6 N E R k V 0 N K b 2 9 C M z l B d 0 F B W X p N Q U F B a 0 F B Q U I w Y U d W d F p T N T R i V 3 p 0 V 2 s 5 d j B 6 Q V V 2 e V B 4 S F N K e m d R T k w w a l p 0 S 3 F V Z 1 Z s W U p p U 0 Z Z S 3 p p N 2 l k T m F T K z B x U 1 J u a n p n Z m d 6 Q l d K R z N 3 Q U J O O E d p W D B M Y k N k T n N 6 Y k 8 y c T B y M G V x Z W t 1 Z j M v U D c 4 W H A 2 Z l h U d F B Q M H d D N 1 Q w S 0 k w e E p C N W d I Q n R B U W N h b U h 5 Y W d E W n J I L z J B W l B u O X k v N X d 6 R 2 F J S W k 5 c V N 4 W C 9 L b W 5 V Q k 1 o d l N N a V F I d E Z a e W d E a m p 5 U W 5 n R 3 R C Z l B P N k J S Q T l x U j d 5 T T M 3 Z 0 F E c E l J T D R T N E 5 h S m h L d m F Z Q m p z Y U p X R F B Q S 3 R n R l o 5 O F Z H c C s 1 T G l K e G 9 3 T W U r T D d y V 1 J a S U t h Y k J T S m J 0 V 1 Y 1 R 3 N q a 1 R 0 Q z J y b V R F e F N z M X J 0 N U U 3 c D F p Y 3 g 0 U j F M N k 8 w R 0 1 V M l h M O W x 6 Q 2 x 0 U m 9 G d E c 2 T F d u R k l U N m x 0 V 0 s 5 U F Z a S l N t N j d a U l J x b H p l L 3 h o e X p l Q m 5 2 Z G R Y e m k v R X B J a 1 d v V 1 J Y S T d K T V p 3 b T N F c 0 R Z c k E v a G x Q V W 8 r R U V 4 d H F i R 1 h a U G o y R j A y Z 0 d Q e m V W c E 1 v a 2 V E b 0 p V W U h B K 1 p k c j d E Q k Z Q e H I 1 Q V J W d D R J N U x n c l l o T T h y d m s 5 e V Z S Z m F G T 3 h 2 S V N F M V R L a 1 h H O V E z Z z B q c m 5 t a G x U a l l r c W 1 l R j B Q Y i t o b D R 1 b G N x V F F V c F k 0 N m V n N 0 t i U 0 1 0 a G V j N n N h L 3 R K U G F X a W 4 z R 3 B X S 3 Z Z b D h v W H V Y W W I 3 a T Z K R T Z u a S s r d W x 4 T 3 p Q T X d u Z E V a N G s z U z d L O D l h R V J E O G R 3 N z J 0 S n Z i W T l p d m l J R G d 2 M E 9 3 V j Z t W H Z D S U x 0 b F R Y b T N 0 Y z F 3 M n I r a C s 0 c l Q 3 d 0 F v V z M x R X B 0 Z 0 l 0 c E h a a W 1 y Y j d S U 3 Z l O V h U a m x u Q U s z O W F H d H E 0 W m F n Y X B B V m F B c V V G Z T R O b X B Q Y n d Y V U k r S T l D M E 4 2 S m 8 2 b E d U U j k v Q k h 0 N 0 9 D M U t p Z X Z q a T Q 3 Z l h l N k 9 I U U R 0 T j d K L 0 F z e V J p R 0 9 a V 0 J X S j l s M m M 4 Y l Z x Q W k 2 W X Z 5 N k 9 K W H d P b n B K Y 2 p p S H M r R 3 d D b 2 x 6 c l p N Y W Y r a T c v b k R u R z d r O X o w c 0 Z y Z W 9 0 R k x R N X Q 2 b 0 l y Y U 9 Y V k h h b n o y Z z B W S C 9 r L z V j V X F W Y 2 t S Y 1 I 0 W l p v O T g 2 R E 9 m M n B w M 1 F z R X F s S W 1 4 Y m h D N E w 4 d V Z D V 0 x r V E 5 B S D J K a G N G U T B i V F l x T T J 2 V j d k c V M y O W 9 K O H J O M 2 9 B M H d p Z m 5 S Z S t I K 1 J p L 1 R w N H k 1 V T h a Y y t X M X M z K 2 Q x d X A 4 N 0 d P b U 5 q W k h Y U i t j U X V x Z H J i a l h r e H V k R 2 x x d U 9 V R E F L K 2 J t b G R u Z z Y 2 d U g 0 b U h x S V h 6 U F d r b 2 Z D S l d P Z D N R L 3 I x N 0 9 w Y z B Q c H R k M l Y 0 c G p j M i t W M n B y Z D I v L 3 o r L 3 Z m W G o 0 c 3 Z u e T U r Z n R Z Z S 9 2 b j Y 3 V k Y 2 a G R k W X R z a n B V U k l u d D V w Z l J v W F Z l c 0 d n O G N k V k J V R F F r e k 5 Z M D J a d k F S e E p U N F U y b T Y y e D F k b U 0 r V 3 h H O V d h c j d Z M m 5 K Y k 9 4 b l p 3 a 0 c 5 U E 0 1 e W 0 r a 3 Z l a W 0 x a n J 1 b n F Y a 3 Z u M H h S O G 1 J Y U w 3 W U Z X S T l Y M E V S W k d v d y 8 z N F B F Q 3 k v V 0 N 4 b E x G M U t V Z V h X N S 8 w c k h M S E J u U 0 t Y V l l 2 Z V l U N C 9 4 Y z l I S T E 1 T V Z q N F p r c l N M a T l w W m R 6 R m Q w V l M 1 c H Z 6 b k t B Q X h w a V N h S X l u M m 1 z W W p 6 b n M r Z W l Z a H N U Y 1 E x N H d Z W G l l a F Z I R z J K O U 5 K b m s r U z d L b W R X R V E w R m s 4 N T Z 2 T D V 1 c 0 Z s S m x N U n V W Q k x y W G x V b V F L O E V q Y j V o V 1 U w M D l E R E t i a 2 x N V G U w a W U r Y 3 Y w R F V F c 0 R C Q l F B Q U F B S U F N K 0 E z V m h j b m V p V V h 6 V U F B R 0 0 x Q U F B T k F B Q U F k R 2 g x Y l d K d V l X b H N M b k J 1 W j J X N l p W Q W R U U m V 1 U G J p N 3 U 4 U E 9 E d T d C U G N I Z E l i a T d P M n l j N E 8 0 R U M y N E J I d H p k T F h o d 2 R 3 d n V I K y t w N z g r c D A x V m o x V j N W W G R Q V D k 3 c n V X Z j F E U 2 V F c k d q S X h N Z 0 F B Y U 5 M Z k p G U U F B Q X I 5 N H o 0 Q k V m c m o z S k h j T S 8 x e F F Y T D h w d T B D Q U d U a C 9 6 d W c 0 d m F 1 e k F D Q U V w Q 1 d F R l h 6 e k Q 3 c n N Q S W t X Y 3 c 0 Z U d Z Q l l M d n g 4 c j R w S m F 1 N W V k S 0 9 w a k x L M U 8 y U z B i V V J 4 N j d H V n A x Z U p Y V 0 x l c G p R T z V u L 2 F a M 0 5 r U 3 U r N E R 6 Z j g v M z J i N n N 1 M 0 9 Y Q z V l S V h Q N W 1 a a X d Y e F d p R E N r W F R K Y k 9 5 c H J m T m 1 Z a 3 d k R T h 0 Z n B w V U N W O W Z 5 M H R E U H p Z W l V D O D l R e V l 5 e X R K S 1 J z R k N q R D M 3 e F I r V X d j N S 9 x M X Z r T z J p O T g z b X F V U U x o S 1 J U S X B K R V p n R D R S e U 5 X M G l O Z m 1 Q S n k 5 b H J o U 3 c r c j d r d k Z x N V d n Y U J 1 b X F a a X R u M y 8 x V 1 k 1 W i s w V n A 5 d 2 t I V z l L R 1 p n b G s 5 d W c x T 0 N x M j N n d T h V R k Z 0 e l p 1 U z h K a T h E Q j J 6 U V J R V G p 4 a F N X e G Z B a l p T b 2 l C b 0 Z Z N k s 2 O W 5 j K z N X b W o 5 d S t q c m 4 1 N W 9 0 R G F 5 b 1 F Q W j B x O H Z C O F N l N F B K Q U V a e k 1 V W U l x b 0 p l N 0 x M d 2 w w L 3 h P M j V P R 0 F t d V Z F Z z Z E c m t X T z Y 2 U y 8 y R 3 Z X e D l o c k p J N 2 d 5 V l Z w b G F n e l c x b z F H a G t a U n h u d n c 2 Z 0 d V T 0 p O V V A y Q 0 J u W m N Y b n d 1 M E t O Y m 9 V a X o y N k w y T D V R b T V i a z U 1 b U F O c T Q 2 N 2 d h N n d h M j V C Q y 9 D Q U 9 5 a E F Y Q l c 3 T W J D Z 0 x N R z V v a E w y S F c z S l p I Z U N x e j R F S 2 l I O V Z i T G p 3 b 3 J V U l l Z e W x Z a 1 d G Z 1 h 5 T T l w Q n Z s T j J u e F V v M U V C U k Z Z S l Q 5 U X l 6 M W F w V U R J U W R E V U l M V m p 5 U F R I Q 0 o r d z d 5 c T l O L z Y 5 M 0 9 V Z U 1 1 Y V V S R S 9 x Q y t 0 V G V G U X F F R H B 1 e E 9 4 c j V C e l M 1 R k Z Y S z R n U V V o N E h T S 0 1 l M l Z K K 0 Z S Z H A 1 R H I r W j B u N 2 5 M V T l E c m x a K z V m U D F r K 2 V Z c W F H V V l y e T R q a W J j a T d W b z Z H L z Z U V F d 6 a l J 6 R 2 l y d H R K N m l D K 3 c 2 U k F F Q T B v Z 1 p E W F F R M W p r V 2 h x R m s 0 R U l k M i 9 Z d H p u e W F 0 Y 3 h l N l N 0 Z G N 4 d W F 0 U n Z R M S t y V H J M W V J E N 0 J B U U 1 s c F Z R U H Z 0 U 0 d J Z D d O R H J t b 1 p G S 2 d Y M k N o W E s y Z m 1 p b 3 A y b 2 N Y Q 0 F l R 3 F C T V R Q T m R Y T V N T M V R q c 3 E 5 M W J t c V k 3 Y U F i Y z B v S m E x a T l 6 M G J 3 V E V W Y j I r b l Z C N U F J Z 3 B s a 1 p j a E F F N H Z v S 3 d B W U N G S H U x a F Z D b l Z K a z B F c X h T V U V t U m V L e C t x R F F v U y t F U U x n U k 9 u U W 1 h R n h 3 Q m 9 p U G V B W m l P U l N w M 1 I x V U 1 k Q j h W N E x 3 R k 9 i S 1 B r S j c v S X Z 6 a W 1 j e n V h a U p y Q n R t T T d u d W R l N 2 k x T X Q 4 S 3 h o a X B Y c k N r U D B Q Y l N K M m V o U V l i e F V K Y 1 B i U T Y 4 M 2 d i d E V W d E d 0 c 3 R C R l J S c E 1 t W k d 4 Z i 8 r U G 8 1 L 2 Z z M E k v V z d D b U p L V 0 9 Y N U N Q R U Z 1 W F p V e E c 3 Z X B n Z m t D W D Z p b 1 B Q a E Z C Q n B a W F I y U V V N N z d a N H d E Y z N n R E V 0 S k 8 z d l N p V W l G M W h E e H N w a E 5 T T U R V Y U R y e D c 0 b 1 l D e V d 3 a U t I Q T B s d z k r e U h I b G 9 p b F J V Q T d 6 T 3 Z 2 R k d P T X d O N E d C S k 1 p b E c 0 c n E z M T l n L 2 p 1 L z h m c D U 4 V U 5 K a H N q S H c 0 L z Y 0 U z d W U G h j e E k 4 e m I r N H B 1 b E J B V U 9 u V E J B U E V N d G t I R j J C a 2 5 H d j U z Y T F I c 1 Z 6 W n d L V E 1 n Q j Q x d k R y N n Z x b X B 4 c 0 p 1 U T F 6 T 2 4 x a i t r b U h w O W N Q d 2 p Y d F Z V d 3 o 2 M U l C Z j g 1 N V d F N G o r U U N J Q k Z Y U 1 J V U T Z E R D I x O D Z W V U V p U V F W Y z R S Q 0 d R V F d k b n F T a X d W Q V h i S T d D W D N L R V l F S l V B T 3 B i R V Z 4 S m d C e G o 4 K z R j c D J G Z E t V T D A 2 c X d p Y z B U Z 0 V G Y k V p Z 0 V H R H I 0 b m t S V F h F R F U 1 V W d x R U N H R 0 Q x N X J D U D c v K y 9 S U H p o Y k 5 Y W U s y V F E 5 R F B E e W c x M k F J e k J K S k U 0 d z d G Y m d V a V Z I O H B 0 a k l D c 2 1 u Y 2 Q w b l B U e D F I M m Y r e i t P R 3 R 3 d F N K W l h K Z 3 Z Q T H V q T k V i Q n F M Q l Z S S E Z 5 M j I z N V R p R 3 E x S j N K Y X U v U F h h R z N F c X R 2 Z D F t Y 0 V M a T d I O V B Q a G V v c H h J S n J q N n J o W n p k Z V l L Q 0 t 5 b j V o c W 1 u T 0 k 2 U D B E M n h 6 b U 5 H a 1 Z I S 1 p u R 0 1 a W G J z Q 0 V t V l d 2 M F F R e k V 2 Z j J 3 c E l l S k d Q N V F T c H h 5 U X R o R 0 p D O F d o a 1 Z T M 0 5 a b 1 B i e X A v O X p p Z m Z n e i 9 1 W V F P R k F 5 T E t 4 Z U l D R 1 p h N n F v M k x V c 0 N J a U Y v Q z N 2 R j h Z Q z Z k c 2 F 0 Y j l j O F h Z O F Q y b 3 I 0 T U t B Z E J z V 2 Z J V m l 2 N n E 3 d l B j R X M 5 L 2 U 1 b n V k N z Q 5 W H p V Z y s w c E l Q M 2 5 R V G V M U n V y V z g w U H h w e X B z M 0 Z 4 S 0 s x U T R V N y 9 m b U V o a H o 0 O V B 6 T T A y b m Z j N F h O e l o x M 0 R 2 W n l l b G V s Q l F Z Z E l y Z m d 1 c 0 J h W m d h T V d X V X l 6 M 1 p Q b T l k N G 0 x W U R Z S 2 p L U 2 5 S T V B M N H F r O F d k e D M r Z W Z 6 K z Z D T j l Q a U s 3 V F p M K 3 F I d z N l Q 1 B 2 M C 8 z d l p y W U 4 5 d W V 2 a D F u K 0 p 5 Y k V 1 O W R q Z D g 1 Y V A 5 T D l J V U 5 w S j A 2 Y 0 l M d X d 3 b 1 Z 6 e G F z a 0 w 4 O D Y w c W R 0 U D N r T X R 3 W X l t R 0 p u T V d j N G x 5 V 1 F l e k p N T G Z L d n J U M j R 3 V 2 k 1 O T J o b W J v M 0 p B b W N P e G 5 a Z 0 p L R z F 4 O G l H M G 9 z S V p p a X B t Z E N v c T g y d n F v K 0 V q b D l m W H I 5 U z J s T T F 6 V V p u c U 5 N S 0 V u d D I 0 a l c v R m p u R l h T Q 0 J u b l d x b 2 J U c G Z L b G p J b k p t a 1 J L V W N q a U N r M 3 M 1 T z B K d 1 F U Q m h R V m F S W G o 5 a F Z S e m N q U F F k Z U l T V k 1 F Z j Q 4 b k x J Y n F 1 T 2 h u R D d p W E Y 2 Y U V o Q 3 Z y T 0 N V S 2 w v N U R Z b U x p K 0 R u b l J v W j l l U 3 B w O G h W L 3 d E Q V N V V H h 4 Z F J y a j l X V E F 4 N l B S Q m 4 3 V k h x b T F X T l F W W m d 6 Z k x H T k Z q W F B p e k Y x O G x w T m 5 H d V Z C Q W l 2 T X l S T 1 R Y K 2 d U T W Z H c X N S b 0 h J d V g y b k s 1 d m Z V V n p J b 2 V F S T h 5 c 2 N K d k Z Q O X Q y L 3 N T b z N 6 Z X g 3 b E Z M b H Q 5 W H R O N T h K M n p K O F h H Y 3 Z W Q U h y d 0 1 D R 0 s z W W t O N 0 8 z R F g x S C 9 r Y j V Y N n B F Q k w x S E 0 r e n B q M l F K U 2 p R N U E 3 N V h Q V H N p Z m 4 0 V 0 5 X b 1 E r O X p w d H h 6 Q 0 V T a E k w M n d T b U R G U y t n N U x F U E 1 D U X Z h Q 0 9 W R D J Y U X g 2 L z R 0 Z 2 h u Z 1 h i Y V N m c m l o c F R J M C 9 T W E R Z e F Z t e E d z a F p k Y n J U c U F a T m 8 z L 2 x 0 Z E N K U G J E N G U 1 M l V W a z F 1 S k c 3 V X R 2 b H J H e G 1 K a X U 2 U W s v K 2 h 3 b m p X T E s y M 2 c y a 1 R J Q 2 p D Y U Z T Y k p q Z z h 0 b m x h T 0 5 u e G o r b E V 4 T V M y N z N 6 U 1 p X a 2 I 1 d E x i R G Y z a F o z a 0 h o c 3 g 2 a F d V a U h S T k 9 F Q V p y a H o 5 e l c x K 3 N m b n l k c G p z O E h p e H M 4 d F Y w b k o 2 Z 0 Y 1 U n d U Y 3 p G R 0 h m e j F 5 W m 8 2 O U R 6 e W R a K z N o a V Z a N 0 d i T z B 2 N 0 5 o S W x R W n g x Y 3 h 6 Q z Z r b E p B d 0 t l W j J k a C 9 P N U 1 W W U J 4 M k t k R F h N W l o y T n M 1 Z V A 4 T 2 d Z L z J z Z G 5 0 N U p V M z g v d G 4 3 a 1 h K M k N U d 2 F H Z X B D d 2 R J V F B L d y t 3 T F Z a O G Y 2 M 2 J E U 0 F V a T J p N m s 5 T m R 1 T F Z 6 S l d I d k R B e l d h T k 5 1 R i t Q T E Q r O E k w Q i s 4 R D d p d V d S T m I y b X B G Z H l h U T Q r Y 0 p w c k p E U 1 o 3 W G J K W l k w N m 5 C U 2 V j Y z l x c 2 9 l T D J w b 0 0 y M m h u W k t m a 2 R x K 2 9 G T U 1 S c k Z z T j Y 1 Y 1 h 2 W T U 4 a G 1 W U X h M V z l u c E p I U E l L Z H p M N 2 R I a F h h W E 4 0 W D R p d E h O e j B J c V V X d i t r c X Z v R l J o M z V j d k Y v M 1 Y 2 d H h v Z z Z G V U V Y M 1 l Q N z J Q a H g y M k x u T k V h d X Z q d U 5 Q b E k r U W p L T X d r a 3 U z Z E I 4 L 0 w v e E 9 L N X N P N H o 1 V z E 3 c C t F e U M 0 d X Z U N l B Q T G p r M E J q c l R N W k 5 r Z T g z S G J M Z 1 d G d D k w b G 9 R N k w z Z D A w R T Z k N G Z P S W Z I c m Z 2 U l J r R G E y a k Q 4 e l R h V 1 p x W k 5 0 d W h O N n h v R X Z z a 1 N k Z T F 1 Y j J J b G F w b E R w U z A v R U Z P U 2 5 s V W 1 u Z V A 3 R 3 F 1 Q V F l S n l y O E d i K z c 4 Z i 9 M Y m t P d E p U c T Z U O X h n O E h B W U 5 y S G p 1 V C 9 H T n J L Z H E 4 Z n N S S G 5 C S l k 4 d k w x W E J u b 1 d u c F N p e m R X Q 0 p X V 2 V u d C t B M 3 Z 6 O G t q Q m p P c X E y a 0 R 3 V m U r N 3 Y y R z d q M l p m Y 1 d w a z d v K 1 k y T z B T N F l H Z H V P Q j R a d z h 6 Q m N L K 3 g y d G V E M 3 V r N 0 F G T l Z l Z 2 h w M 2 s x L 0 V F U 0 F v N E 5 M O E h I T T J G Y j I v T G Q r T E Z k V 2 p H c W x 5 M E s 0 O W N u W j Q r O W h Y e G 9 E Y y 9 Q a 1 c w c k 5 n T D l U N H Z o M k h 2 b n c 2 Z S 9 a a D l L Q W 9 J W U 5 j O U 1 y Y 2 9 5 U j R N Z X g r b F g r S U 9 Y U G N K Z F B p b 1 o y K y t J a j A 5 c T N X e G F u c D B x U G 5 n S m J 0 W V V S N m h w N E c y T k o v R V J P Y n M x T m 5 y e m R 2 S H F z S E R 2 Z k l q c E c 1 S j h V Y l l N a E c 0 L 0 F X M U J p e j N B M T N F R W 1 6 Z z F l d U 1 O L z M 0 V n B x U i s 5 Y l V a N 2 x O S 2 1 l V 1 c 0 N V d C U H N a N 0 U 0 W E 5 k T y t X N 3 J E e n N Y V k l 1 T l d F Y 0 c 0 b T J P T 3 I w U E F s S z d O Z X V o U E Z 0 N V F C M V Y 3 b H Z i O F B N M V V E N T d l T m h X b D F O Q 0 8 r T G Z 6 T 2 V E V m R z Y k h v Y z R 0 c G J S U k 4 5 R V Z 1 K 0 F Z N H d t R H N x Y j N q c 1 o v Q i 8 x b l d l Z m 0 r Z X V D M G x k M 0 9 O b W x L S F R 0 U k I x S z h B T G 5 2 Q W d 2 V l R C N m E 5 d k t w U X J W N 0 V n T C t B d V M 1 Y j d t V E N r S 3 N q d k x C S T N y V m E 5 W W R Y V 1 Z s R G V a d 0 R K U T Z j c D Y r d 2 J j R z Y 5 T E M 2 M V p W R W J S T n N 5 W E t C b k d O a m M 3 M 0 8 2 b G 1 S L 0 p G R l o y Z E o x S X V F R S 9 t K z Z k K z J J W V Y v d E 0 3 d W 9 2 d X V x d n U x c 3 l M a m d R K 2 5 0 U T J Q L 1 V X M W F N N m J W S y t r T G J 6 b 0 t K V n d V O U 1 t Z 3 g v V D F v N 0 s v O T g z W H V j V 0 1 p Y U N O a D A 3 Z V F X c 3 N j T D R X b 2 N U Z T l t e k Z a d k t N N D U y e j l R V U Z 6 e k 4 y a W h t S l p O W T J V U G 1 z Z 2 F X N D F K T E x B a V B z a k d o S j Z 4 S T h 4 R U p Q Z C s w e X Z v d k V 3 d n d B M G w 3 Y m Z r Q k 9 O Z z c y V V A w M D M v W m J M U U 0 2 d W F X R W l U U 2 F t R m l U c l l h V n B H L 3 l r N 3 B M S V g r L 3 R q d 3 J n Z E 9 o c 0 l i b 2 l I L 3 F O S F p y W W 1 G U m d W Y l N Q T k V B V W 9 R e U l B a 2 Z R Z T J Z W E F 4 S F o w T j N t T z d p O G Y 1 R X B O c k J M R n Y x N 2 Q 0 R F p q e n M v S n h w W X l 0 U U k y U W h p U W Q v c G F V V V M 1 K 1 N C e U o 2 c l M 2 Y m J Z R D Z 1 U U 8 1 a W t t R m 9 G T X h i M H p U Q 0 N r b F N r N 1 J z c X V s a n p h T F k r Y 2 5 m U G p 5 M X V R R W x C c W Z 4 b U 9 q R T l F c W 9 a Q 2 g y T H R U d i 9 3 W F F t U W 9 y c X V 6 Q z l m V 1 d W W U p M T U d 0 d X N Q Y S 9 J W X E r Z 3 F L Y 2 x y W E 1 l U m s 3 Y j Y 1 b 1 F l U 1 M w W V l U U 2 h s Q U 4 x d m 1 l Q 0 c w d j B C O T R t N H d P Q 1 Z R K 1 h u W k c 4 R G 4 z Q W l w Q k F h Z j N x b H l F U n J p N H V O S G c 1 M 2 J a N H Z n V l E 3 e l Z F O X V w W E 9 t V 0 F X S 1 h s d F B Y a m 5 z b D N U W n N M a V g 4 R U 5 w S V Z 0 V G c r T z J w T 2 l O Q 0 N X V n V y Z W 1 m Z F B C U X J s a X d k U 1 R U V k t t L 2 x K U 3 Q 2 S m Y x N W 5 j a E J O N U x r Q 3 h N R 0 Z h U l l k V F V v T W 0 v T 2 t 6 N F d R T n F 0 S 3 k 0 d W Z j S 0 V C W E M v S k x B d F d p M m 0 x c W w 1 b l A w U W N K Y k p l Q m 1 U Z F I 5 Q S 8 r N D B n U 0 I w Q k Z p c D N 6 N F R O T D B L Z X d E S V Z u e F A v W G t R U H Z 3 V m I w Z m V l R E E v S G p K R E h O Z W t 1 R 0 x N U m 4 2 Y l l Z Q z d z c 3 B a Y k V T c k p x d F B X M j V l a m 1 h M G J P c F F y S V V s e V V C Y U s 4 N E R K O H N n S k d q S 3 N P R G 1 i Q m Q z R 2 4 0 e l F h U E V z R F d p b T F q c H M 1 V T B W T m F U a k x a T H h I M m t M S 0 F a R m 9 T c V Z r R 0 l w U X d O c T h m V 3 p H W E l Z Y 1 p r a T l u V G o 5 V U 8 w a 2 t v c T F N V G t H N G p S b 2 R w U E p i Q 0 V M b k R y N T V O S V F G M G x Q T 2 w 4 V 3 h s Y 0 1 V a n Z N T n E r e U R L T H N Z U y t N M G 1 o a i 9 X Z j d D O V V B M k 5 J b G F O d U x w K 0 p Q N y t D S C 9 E d 3 h T V W 8 3 b n B F S n Z W M 1 F 2 T W x V Z U R v N D Z 0 R U Z z R C 9 l Z n J G b D h o Z F p u K z B C R m 5 a Q V B x c 0 9 O W m o y K 2 V t N j N 0 K 3 d R R k p W N l h Z T n F n a F Z j b m N Y S j h K Z F g z c U 5 S b W h v V 3 d r W X V n M n l q N E 5 x c 0 t 3 S F h G Y z d Y a z k r W V U v R E 9 y U 3 V X N W N I R 0 x H d l l G M V h D V 0 h I d l F 2 a X p U S 2 s 0 V n c 5 S V V X Y m o y T U p H d F l k T 1 l 6 Y 0 p u a T h T Q W 0 r R H U 2 W U J m R 1 J q N W l 0 V k d r b V V 1 N U F l V j I 5 N j R m U S t M R 0 V u M W 4 z W G 9 J S H M z S m V O d T F Y b W 1 y a m N R M F R Z b j d a Z n N P e n V Y b E 0 w e F F K O E J R Z X d U a T k 1 a H d x R 3 Z 2 d X k 3 S z l 1 d 1 p v b 3 R G Y S 9 E M U 1 h c z h r c 1 Q 2 R m Z Q Q X p I M X Y 3 e W Q 4 U 2 Q 3 T X Z M V m N z M k 1 Z b E Z x R W t L M T B m R l Q z S j B Z b j l m S 0 R v T l R t e E F W Y W x t N l l B R j J 0 e V p 0 a l N K V 1 M 2 R W c 3 U k 9 S U m d i b 2 J w Y k g 2 T E M w Z U 1 5 S n R n R 3 R j Y k x I c 1 p u T H N x N j B W d H B 3 b H h Z W H M 0 T W N x M D Z I U k F P M 2 J j T X A v e X Z o N X B p Y 3 F i T E N t d 3 Z E a i t L O H d I R z I r N X c v N U 5 M K 0 Z U U H l D V F h 4 a k l W S 2 F r S m J r U 3 R G b U 1 Z U D R X M 1 k 3 W D h a W W 1 V O H c 4 N S 9 3 T n I y Y W 9 p Y U d N T k l O V l h M V U 5 S Q 1 U 2 R U 9 v M W s y U F F u R 1 h u b l I 2 R D R l O V p G U 3 Q 1 W l V Y d j F a S j U 0 Z W 5 K S F B Q T z d B S k 0 4 a 3 B x U 1 l F T 1 Q r a G F B a 0 p 0 S l d 2 a 2 M 2 a k N 5 S F c 2 Y 1 l 2 Z U l L L 2 5 X Z 2 J 5 R W 9 m U l J T R H B M W H Z N e D c 3 R 2 d J Y W Z Y S D J 3 R j E 2 T E 1 G a H h h Y j F G N E Z q V V Z l N i s 0 e T g y M D V p a k 1 N a m p r Z E l 4 T D d 1 d F k x c F d t d 3 Z x V X p B Q 3 R 0 Q U Q y N l F Z R 0 J m e U Y x Z F R y b F g 0 a n d z Q 1 p N T 3 B 2 N E x N d z R 4 T 1 Z E a U Z F Q 0 Z F Q T N S R m h C Z m l q V H l L a V V O e U N i S G w 1 Q T Y w c T B S T m Z G R W t V Q 2 F K L 3 J O T H N h U n g y a E x G Z k J Q b W E r W k t L Z E N v M V Z 6 V X V x Q 3 Z 6 S W F I a 0 E 3 N V h 5 N 1 Z 0 Z j I w N n Z T K 2 l v N m 9 U b l h Z U j d 5 N k d G c n M 2 L z R 2 O H J u T l J L S H B h a k h y S k 9 2 a m l Q L 2 9 s Y 2 c 4 S 3 k w a U d S O T J I T 2 x w b E Z N a W I 2 S V B m R k E z N X R B Y k Z 3 e m t C O E I 3 Q X l v V k 9 o U 3 N o S m t z U 0 Z r W D N Y U E 5 T V H d X c n N B N k t D T D U x b j A 2 b V J D U z A x S F F V b n d m W D V I d 0 8 z Y X l 1 S H N v N 2 1 l V X I w Z F N a T U E v V 0 R F c m p V N n B r c 0 p L e j B P O T Q 5 K 1 B Z T j l M U E g 2 K 3 R S O G p N O U F U Z l B 1 M 3 V i b z J N N k N z Y z V P e E Z v S n F p d 0 V H e E l 2 S F U x S U N B M 0 9 h S n Q 3 Z 2 h i S U 5 E S G F u Y U h U V m t o d z U x N U Q z K 0 J L S D V z M X V a N l F a S H h F a F F a Q U V p S m d C T E h w S E k 4 M 3 R L V j Q 0 c z E v M 3 R S S W V 3 b n d s c U l G e G o x e n B D M l F D U V N n Z C 9 y O E h Z Q W t X Y U 9 R O H J O S k Z J Z n R u S T h C V 1 F W R U M z M E Z 4 R W N x c 1 h T T m Z o R l N D R X V h T z A 5 a 1 R D a U l J d G d k L 2 l m Z 2 p n a j J T e C 9 h c E d H e E Z F Q 1 I 2 T k l F O U 4 4 S 3 h 1 Z E c 4 N 3 N V T V B S W V g r U U N E R V U 0 b l R J V W V o N 2 R z Z 0 Z 6 S m V X O U h 0 V U 1 1 Z 2 J h d 2 F B c V U r b 3 h s K z J k c W 9 4 R 2 l 3 T n k 5 c H p w d H l x d G 1 P O D k 2 d U 5 o T j N 5 d F M 3 d W V 2 T m d K W X R i N D Y v T D M 3 Z 3 p a K 0 V z U U 1 P R V h 4 Z z J w a j d 3 d E x T V W J z S 1 J m N l F W Q j V Q N k Z t e E 1 P Q k s 1 S F h J U W J k N l F Q R G d Z U 2 J 1 d D h j R k t u Y j M 1 M V R Q W X N m Z n d 0 Z E x j c G 0 4 c m N W R T l q e T l X N n E x U y 9 0 b k N o S G Z K Z n F v Z X p p K 1 h z V W 5 r V l d x d i 8 w W j Z L T n V N V 2 J H N 0 d E b H h C S k F o d m J Y a n R r c G Q r N E s 2 V 1 p D Z j M x b 1 d a a G c 4 N W V o T W 5 C d D Q y S W E v M 0 k x e W I 2 Y T B x L z J u e U 9 M a F d H Z W t p b E Z O S W l Y R n l i R G E 1 Z 3 B G a 3 h R V W t 6 d X l 0 Z V V a c V U y Z 2 9 1 O E x F Y W x D O H B X b 0 1 k U V Z C a D A r Z E s y L 0 J J e C s y b l o 5 a G 9 q e m w 4 M W g x U W E x N X Z D U 2 l z M n h U S W Z r d n R P M n R m b m V W d z I 4 R z B U R D J K T E h n U 3 B Z L 2 0 1 a 3 h G R X V R b E 1 D U 2 h V c F g 1 e H N E e T M r d U 5 M d k V w Y V J L U i s 4 e H V M a m 5 J V D B 3 e j N j K 3 A z a W t v R X N G d F Y 0 d W p C V k x G S 0 Z 6 b T V 3 d j c x U F M 4 c E J q Z l g v T 1 N P a y s r S n l y N 2 l 2 Z U x M Q T Q 2 O H J s N V I 3 a 0 p z N 0 x i R E 8 3 N 1 A z V 1 o x R y 8 3 V G p H a 2 o 2 M C 9 t R H c 5 d 0 V u Z F F Y U G M 3 M 1 p D c k w 0 U j l a V l Q y b G F o T m N t b m R 1 d l k 3 V H p Z R z N Y V l Z 3 e G h a Z m F z U X Z X c X J t V j h 0 T j Q v c j J i O F h s Q U p Q Y m F Y R 1 F 5 Z 2 Z H K 2 Q v N T J G a F h O d 3 J M T 0 h o d 3 J O L 2 R U T H R H U 0 5 s a j I 2 d S s v c D h y W S 9 y b V J j W F N H S T h S M n k z U G t a Z 2 E 4 L z J u b 3 V S N m 0 v c m V 5 W F o v Z y 8 1 N 1 d Y S 0 l 2 a z F K M k Z F Y m 1 2 W W N M O W Z 5 U j Z z K 1 R z a m R D V n p n b 1 N Z c W V J W X R r S 2 J O V X Z q V D Z r S 2 M r c V N t d E J 2 Y l R O O G V 1 Z V d l U T B i W G Z t S n R a Z 1 l m R k Z Q b G 9 6 c 1 l Y T U x W M 3 h O U k F j R 2 J H R X l V a j J U K 2 x j b l h k M j E 3 T D Z 4 Z D R H R X B 4 N 2 R r W U N I W k J O O W F W b k d n W j J I O W Z 1 U E d F V W U 0 Q 3 M w O F Z V M U 5 P M X B k a W k 4 Y n M 2 b 3 M 2 b k R Y T D Z q c k x O N E 5 a V U 5 4 Y V Z T Z l Z T Q j Z J T W 5 2 N T V B a 1 J L U 2 R k V G 4 1 L 2 M y Z W R G Z F A 3 N X p z V H J 5 c F R 5 T i 9 t M n d z Y 2 d G e G N y a n Z l M F N t R 0 J J Y z c w d j Y 0 O E c w b U V I b G 0 5 W E d I V G t y M H J 3 a F J O N F B x V 2 d a R E J W a k 1 j c H J Z Q j l R b l d H N T d O S k o 1 R 2 h 6 N 1 d t O G Z Q d V h 6 c z B 1 V 3 Z I d j I 5 N 3 h H N T N 1 Y W p B V z F 6 T n V 5 Y 0 9 I e W l E M U p w e m d G S 3 V q T G R m S F g 3 d m w 1 Z n Z F N D l k K 3 Z Y b T N D V 0 5 m Z l M r N W t s b k Z M S D B I Z m 9 O d j h v N F l j Y V d s b T Z Z c T B t V 2 Z 3 Z 2 x Q T 2 R l L 0 x L b D M 2 c m d Q O U d Z c n d a b 1 B 0 V V Z E V 0 N 6 c 2 Y r S D F M Q W 9 r T l Z L e m w y d 1 N V b U p I M V N K U 0 p p c W l 0 R G 5 S c V l J W k F j K 0 l C Y m 9 t Y U V x K 1 N J W G J Q Y k h P O T F r N U E 3 d y 9 i e k V z b z l n T D Z C Q 2 g 5 d G t t S 1 F q Z i s 4 M U o 5 O E x H U z V B c E x F Z V Z 6 S T Q 1 e H N W K 0 h 3 c V M 3 O V l u U j B U V D J G a m R k W F k 4 S H I 0 O H B n M k 9 H a H V j N T B o N z E 0 a G l a Z 3 J s M X F P R T Q 1 T 2 x k R n V G U E l t S 1 h q T j Q w R G I x T F R 3 R W 8 1 b n h p Q j V i b D N m d n B y Y n V a O W 5 U N 2 d a e l h Z W F N Q Y X B 1 c k d B U U l z c U 5 R b 1 R D U X F 1 Y U p V U W R t Z H p s Y k N 1 R l Z l S F V j R m F E e l k v Q k l o W U 8 v b k x a K 2 t J W k p O Z 1 J 4 L 2 x U Y 2 V B U m t y W j l U T z B j T D N t N H B G N G V O V 0 E 5 U H p F e H l O V D U 2 b H k 5 Y U p E O F I r Z W V X V W o x d X l D Z m x 1 O W 5 0 e H R G c 1 d Z O G J Q T X Z 0 N U p a N 2 t L Q 2 4 3 M j l U b D h h V H A y S n F h d 0 R 1 M k J a U H o 3 a E N w L 1 d z U W V j c 3 B 3 K 2 x v Q 3 V 2 b z Z a N 1 R Q e n p K N E p K U F V N V W t t S E w 2 U H J q W T h I U i t G a l l y Z 1 J S Y V V S V U F D N 3 h a R U w v b l F N U 2 x Y b U h 0 W l F T Q V J D U U t R Q 0 p E a W N J Z E Z X S U R Z M T Z 5 N W E x R 3 c y W D I z c 0 J D R m 4 y R D Z a Z E 5 O Z k h I Z z h V d X F y R X J r Y 0 R w d l Q w d G Z Q Z 1 V G R F R w U z d C W H o x M 0 F o Z X N 3 Z U t q O U s 4 Y 2 4 w e k Z G Y 1 p K S l J k Z k 1 6 Y z I y V E J 1 d z J R V T V X M X A 5 a m R s b F c 5 Q X R I L z c z Y 2 5 K b H l 4 e U V z Y U t j M T k y O S 9 P T D F U Y l l G S F d u T 2 l T Q V R z e H d z S 2 V U V E Z 2 W G Z m c j F W e n p V R m 1 U a m 8 y O G p 0 V 0 4 0 c T R 0 d W I 1 a E N Y T z M 4 a k l k U G V Z d z A z R X J I V l c 1 d F Q x N 0 U y Y j d F N F N h Y V h Q c m F G c H V 3 b l R X b H R w O D Q 4 S 2 x s e S 9 K c z F 4 c n Y 5 W F Z Y U l J j S l R R Z 0 1 Z d 2 x M V 2 E r S j l i U m Q 5 V y 9 H N T E 4 Z F d W b G 0 z V m N 5 M 3 o 0 U l B Y M U M 1 c E 1 o Z 1 d T Z X d M N H M 3 b E N H c 0 J h U j N x e n Q r L 3 F 6 V X h j Y k x j S z h o c n V 1 L 3 U x R m R r Z l V 2 c j A 1 Z D d E V F k x Q W J U d l R 3 M z l Y Z T M 4 d D Y r Q 0 1 V M U 0 r V 0 l E M 1 l E L 0 R Z M 3 R j c E J p Z 1 B m Z 0 5 V T l l m U S 9 P c D l x W m x 6 a 0 5 I L z J p c D J i O G Z v V D d D a 2 F j K 2 p Q b l Q 4 c U l L c m 5 W N j J q T m R F a X Q r T n l R Q 2 1 1 W E R l S k l w Z 3 U 2 c E F B V H d q b j c 5 L 3 V U Q l M 3 Z j Z S O E N p W X k r Y n h h R k 1 1 R m 4 3 L 0 V u c W Z R Y 3 d y b E R Y V y t m W T h r S E Z q d m h o e G 9 1 Z X F B d l Y x e U 9 j b k 4 v U G d X N 2 N l V n V t U E t z S V p 1 c k 9 D V l R W V H Z i S E V M d 3 Z t V E o r W m Q w Z G E w Y k w 3 Z T V u M l Z p O E N V R V h K c H Z Y O F Q r d W h O Y 2 I 2 N z M r M l N m N V B K e U d i N 1 V n Q k l u N k Q 2 U k l k R j R t Z F N r K 2 p I L y 9 2 W k p a e l F x Z E Z L M D l t a W p t S m 9 0 W E h O M E 5 Z N V V P V z h y Y j I r Z T N N O T d i a W V 0 M V p F N W N S O H I v d k N n Z G t X W F V S Q 0 R a N G 1 B Q 0 h Y S 0 Z C T m R m U E Z x d n V Z N 3 p k Z 2 Y 0 W X p u W j V 5 e W Z O T 3 R E Z m Z s S m h a e H N Z b n d k S G J l S 0 F j N m Z x a m Z n O W F 2 S 0 5 M V 0 R U c n Z i Z F Z k a E Z I N l g 4 N S 9 J e G t j M X I y L z Z U M 0 5 2 N T B h M X p n O W N j W l N o R E 1 h b U R B N D Z J K y t k V G 5 R c W k 3 M 0 J y U z N O V m 9 6 R k J W V D E 5 d H B F R S 9 n a n h s O C s w T j J l e H N R Y 0 x Y T k V o W m V R L 2 8 r U i 8 r Y 3 F u R 3 R H R X U z a 3 l H S n V s Y U c r O T B i e V d a e C s r M j V S c W o 5 L 1 h U d V B w W m V j e k d y M D E 5 U l V I d G t z a n B G c k F G L 0 Y 1 a y t L N 3 p s O U Z N U E J Y R j V z V X J S Y U h 1 c F F 2 Z i 8 v Z G M v e F V 2 N V Q x M 1 o w N 1 B 3 V V p N a j F q e V l B b G t t Q 2 F Z N E Z N b 1 J I V 0 l M Q 0 1 Q Z 3 V u U z M w M k V p b E 5 i Z F d I W j B n T k Z a N F F I W E t k V l R o N T l T R m d 5 U k t o N X Y 5 a F J p V k h p R z B W U 3 h U M 0 h L Q k l X R 1 d G S 0 N i e G p n b W l m T V l 5 V D J t O X R i T j N m M 2 9 L Y 3 V p Z U N B S V J C a E l X N j A r N 0 8 y b 3 F P T z B K V D R F Y X I y U V l x V U Z X Z l V G e l p U a U l 0 W V p K c z l y a k Z o O T U 4 e F B n M U N i M C t I a U Z P V W l L M E 9 a Y T l j e m F D R k 5 w N W g w Q z J R Q U l Q Y V Z q W k V j Q 2 5 U V 2 s w R T M w d 2 M z Y j J q a V N n e H c 1 V C 9 n R l R v d 1 h K L 2 R 2 M k J M K 3 Z 4 T 2 k r V E J k M T Z I d D J m c l R w O G d s R 0 I w a T U r e U x U c k x I W m V X Y l R L M 3 k 5 T W V H d G d I e j Z h U z g 5 S T Q y T l V x V z l G e U d a Z 0 F Y L 3 Z 3 N 1 p u R 2 t Z R j B T a j J F K z F C U X R S Q l l G U n R w d 0 F h O G 1 j d H J 4 d U t l N n d C V k 1 T S U h i a k 5 O Q k R E e U Z T R W R J V U 5 V Q W N p M n d L N D F K R W Y v b z V s V H U z b W N 2 M G 4 0 c T B u c H R G Y 0 R l W U 1 r N V R Q N T B y T G Z n V H Z s W l Z y V n d P S 3 V 3 S 2 N Q T n V M N 3 c 4 V U N F W E p W R U V 3 U 3 g w a 0 N J U 3 F y d C t r U U t V c V h R V V B y M E F 6 c 1 J w Z V U 0 R 1 V R U E x a M m h o d 2 N 4 c W o 5 Q z Z V S z Z i O E h 4 M 3 l J S z Q y O U N i N n c z d 0 g r U F p 6 e V A w T k 8 5 O H J i Z H F t R k M 5 T V l U S j F M M k V S d V Y 2 N 2 M x a n R k a T Q r Y W F T W U 9 y b T R P R W t S T S 9 K b 0 4 0 V H F E V 3 B 2 M 3 I x S k x C a G N S Q T V 4 R T N O c U N s Y k Z O d 0 p F Q k h l c E V Z c F F a M 3 N y c m J V O E 5 K O S t x e V E y U k 8 2 N l I w R U 9 i M z l Z Z G 1 u a V I z S F J G R W U 1 c 0 9 6 Y U l N S U I 4 T W l P N m x 6 L 1 R j O G F S a 3 N T b m t T R j l F N m h z d y t L Z k F J V k h Y R 2 Z M b 2 w 5 a 3 F U b 1 J t Z H R Q d V F F T 3 Z R N G p j c 2 M v c l d 1 Z T h P O G x m Q j V C S X h o Z E 8 r b 2 d 0 U l h t W E V 0 Q 0 E 1 a F R R N S 9 x U 1 h u d V V B a 2 c z b 2 N m S G R J T m h E a G F W Q T M z O H Z K Z 1 F p e H N v Q 0 5 U b n V N V W 1 v e G J L U 2 l a R W s x d k V 1 U T V D Y 3 B R Z E t R c j B Z O W V h T X l Q a l I x Q j N X T W J J U l J q b 0 F m R m 5 B S 0 Z D W W J Z d 0 x k b 3 J o Z S 9 Q U U l o S 3 g y e E p W d X d S W T g z V F F B S k l K N G Z t Q 3 N n U j l V U k k y Y U V 1 a j l z d V l 2 Z z Z X O E V Z M m 5 D R k d o S 0 t M R X M y Y 0 F y Y T A v S F R t b m 5 t O E w v N W t Y c T h z b z g 0 M n h F N k l 2 Z D h t N 0 F L N k Z x M H F w W U t H T l B S M 2 8 4 R 0 9 h Z 3 h a S V F q W n d V S H N 2 Z n R 6 Q W J o M 0 J p d 2 d t U z F M N 2 l U Q W 9 u Y 2 J z b 2 o x b 3 M w R D c z O D R Z M W 5 v S H R l T 2 M y a k Z I S n Q r R 3 V D b U d n S j l w O V U v U T h E Z T Z H S 0 h E e U 1 Q O G 9 K c E V C Z F R R a E 5 D b W 1 p e E 5 G V 3 c r R 1 Z v R C s 5 N 3 B O b F N y Y X I w b 2 4 r N 0 d Q a E 5 2 W W F h d G 1 E M 3 k x T 1 h u U H g 5 W m d p U k 1 L V U R 0 M z Z V W G U 2 a 2 F 6 b W g 4 d W 4 0 V E t h d k R t Z V M 1 R V R q R y 9 D c 3 Z s a 3 V i c G 1 a M T l h Q 2 t 0 T j V T K 3 R a U k 9 X S l A 2 S T l G d W d v V W Z U W j A 3 d X d 2 W n U r Z V R a d j h 3 Q j M 2 S E V a T z N v b G I 5 T 3 U v S z Z m W F N n V W 0 x a G d 3 U l I y W k x K c 2 J F N W l J e l E z Z k I v M m d h b j Z G Q y 9 x U E J r V j d P N T R Q S 0 x H a U g z K 3 F K b T R L V V Z k a W x W b W V 4 W n B T S m Z j S G x V T W 5 L e D l y U W l R S l V C a D N x Y 2 J u N 1 F h S m 5 w N G l y V j h S c U c y Y m h x N X h 0 V 2 l o N D h J L 2 p C Y z Z 1 Y U Z h L 3 Y 5 S n d N R F N J d U d T e H I v N j B 4 R E R u a T F R L 2 N E T l c v T m Y 2 T U 5 U c E I z R 3 h Z S 3 N N R j B i b W p a d G 5 P Q W p z Y m J W L 2 d w M y 9 I Z n l 1 e W E w a X V 6 T 3 J a U 3 V 0 T 2 c z W j Y 5 c H N O W D N 0 a 1 B h Z X p N b W x S R V N S d 0 1 o K 0 c 0 U 1 J N R F J w N F J F W D h p a n F t b n d K T 2 U 3 V j N Q T l d y M y 9 m R G d s b n V U V z Z u Z W V Z b 0 1 5 d k V u c 0 x C b V M y c 2 F K U W t j N W M 3 R H d s M V Q r M i t Q Z H Z 6 S H V C N V d m Y W h O N X B 0 R 3 N N Y W x i M X h L T G p 6 R E h O R G d M N G 9 m V T J J V j l o V X p h c z Z 5 d D J U Y j h G V H N l V z l 1 O U U 3 d 3 B S O W Y 4 U T V v d m V C U k p 0 a 3 J S V C s 4 U W 9 P M z F G N 0 d N S k Z J b G t T Q l F V N 0 5 y d E 1 R c W 4 r W X d Z V X F 4 N D Z F a 0 N x a 0 d B U m t z N U Z E a G d 2 a H o r L 1 h a d m x M a H p U V U d h M k x n V U F m e H p R K 0 t K N i t z Q i 9 I N n d T S 2 p I d E c 4 O H R y S U d u T 1 p U U z Y 3 O X h 2 d W 8 x T T Z z W k U r b k E y S z d Z b W h U W G d I R 1 Q 0 R D d H Z F l I R m d P T 1 M 3 T T h o O G p Q S G 0 v a m h O N W 1 N S F Z Y V W 5 R b E h i b C 9 S M 3 h q d 0 x z c W 8 r d T d B R 0 I 4 b W p I U n d r b 1 I y W F N u R T I 2 Z W d W d V d Y O T R E N 3 B W a U h E L 2 d Y N G x U T 1 h G U z V s a l o x Q 1 p T a V d R U z V y a l B 2 S W l m O U U 2 Q l d r W k 5 r S T N E a U J T c E l V T T J s b X U 2 c H d y K 0 V M K 3 B J K 2 1 Z T z h V d 0 0 w U T h I N 1 N D R X l 4 U 0 4 2 S l F 6 T 2 Z 5 b F Z v c U s 1 Z j R C K y 9 q V 1 d u V F N M N E 4 y e U c 4 d W l i c n l U Q 3 J Q d H R 3 R 1 d I c G 1 W a 3 k 5 Y V d r Z 0 5 y e k 9 5 U H B X T j Z s b D Z x K 2 h u K 2 9 r N U Z S N C t l U 1 J 1 Z H N 4 Z U t G e V V H N 3 Z 0 V G N a Y m V 2 R z g 2 S 0 t a N T V u O G R N R 0 t Q Z n J G Q V R T Y m 1 H S D M 2 b 3 A 4 Y X R o O D I 2 M E E v U 2 E 0 W T g x M m 1 a c V Y 1 d F J 3 M z F K Y 3 F T N V J i R j d U N 2 I 3 b l N F T n V 3 a W 1 1 W l p O e l Z 4 c z h r Y W x u R H B t N E 9 F Z i t F e V l o Y 2 t 5 Y T k z R W 9 l c F l D V G F 2 a G V O b G 9 j M j B 5 Y k U x R F l 6 U W d k c V k 0 R y 8 2 S F g 3 U 2 d z d z M z T n l C S W o x d 3 p U R U 1 Y V T Z C N H Z s L 2 t D b W 9 D V l c 3 d z F o c U p X e G 9 V a W h K Z m d Z Z T M 3 V z V T N E N G W X Y x N V A z Y W 5 U S E V 6 U W t l Q 3 J l d j R G V U N m e H p l S 0 8 v N z F X V V c 4 R z k v c G 9 M e l p v a S s y c X l j Y z l F Z j A z Q S 9 j S i 8 4 a 0 x h c 0 p n M G l 1 Z n Y 2 c z J a T X Z J Z X p x O H h u e W t Q c U R q R S 9 O c j R v Y z N E d l h 4 U j F p O U Q w Z 1 R l a T Y 2 d z d l e k s v L 1 B D S E V Y M W Z s Z l J B a V B N d H V h d U 9 h T U F a Q l A 2 a l g z T G Z p W j k 1 Z U d 4 W X d C T 3 p Y d G 1 O Z T c 3 W m 1 s c V V P a 3 A 3 R 3 N R R E R k Y V p I N G p x Z z V K S 1 V O Z T E 4 c 2 J H S E h N S W l y R y t Y V z Z F b 2 V 2 b T F 5 N j N o S 3 N Y c m 1 2 R 2 Q 0 c l B X b H p j c j B y V 3 F q c 0 F R Q V A 2 W D k 3 Q W R 3 Z W l p Y U w 1 V W 1 5 d U Z u K 2 p m R j h z Z l h n W H B r U E h Q S F J 0 U 2 F 4 b G d O c 1 Z 6 S k R p V l d Q c T R 6 e X J K b k d K S W p J b D N X b k Z K R E Z 2 Z C 9 T b n V Y T z V s N k 9 h b m 8 1 e j l 3 R S t m N D l L U j M v Z 1 d F M l l 4 T 1 h T U 0 J P M n J S e V N C L 2 V u W k 8 5 R 0 1 Q U z R l R z N 2 b k F 6 Z T Z K W H F j R m c r d m R j T V I 2 d W U x Y k d C S E 9 s Z G J k O G d T e G Z N W j c 3 U n N 3 N F M y T k 5 u K 3 Z 2 Z G x r M E V W d E Z k c H N q N j V 3 U S s 1 V H B v M 0 5 z U U J 3 Z F Y r U 2 l p Y j V n Y S 9 0 Z m 0 z N U d 2 Y n F O T n J w O U R w M m I x N 0 M 1 O D N N Q T V l N z F 2 c U l m M m w z W T U z Q 0 1 1 S G J 1 V k t J b l h x K 0 N 3 Z j g 0 U j B 2 T l J T O H J x L 2 5 K W l Y v U H Q z Z H h k d j B t d G p O a j R Y c 1 l h Y j h U N F k 0 S D J S M D R M N 0 x W c U x s V z h m e F N r U k V W M l l U a l Z N W U 5 Q U E M v a j N h N U Z n O X h V V E F s b W d F e G h G d 1 d p c E 0 w T X R S O X p z T 2 R r V 0 h 3 M k t S Q U Z t O T l W Q T B J R z l 6 L 2 p G R C 9 l R W 9 p L 3 R k O E t M Y W h 3 U l N w c H F H M W N Y O W R 2 Y U V H Z z I 2 S X Z h V W l U c m Y v a W E r R n l j L 2 M r W G o 0 R V B 1 N 1 B S M k 5 x R E l 1 d E p o R U V G V l Z P c V V O b 2 F W Y m 9 F c 0 t H N 1 d Z c z Q 4 W k V l Q z A z U 3 N n a T Z V d X Y 3 Y y 8 w d l Z X O F N J O W N Y U F Z J W G F D N E Q 5 Z k 1 o a U x X b 0 p 3 Y n V W b l d C Y V d U Q T M 5 d T Z K c T N a c G R r b G 4 v Y z U 2 O X R x N W 1 X d 1 h U R 2 c r M 0 d 6 W D N q b 1 d 3 Y l h O K 2 V U W W c 1 W V F p e G Z a Z k V 6 N W x D Q 2 d T R 2 l i O H Y 5 O U d F U V c 2 d E Z v Y 1 V 5 b 1 M 2 a V B 0 V 2 J R Y j k r W n Z 5 e G V a U W s 5 b X M y U V l l b j R D b X N Q d 3 o z Z G N X c 1 R D N G 0 v R H h q c m V a Z T h X d D F l Y V l k a U J W W G J 5 W E l 1 Z C s z V X d J M 0 5 q T U Z 4 T l h N d U 4 z R k 1 Q e X h o b 0 E y S 1 h p Z F V 3 M D B Y R 2 w 3 c U x i d D h n c 2 Z j d 1 c 2 M 0 Z S T n R 1 L 0 h E b W h k W m d u b 0 c 4 a E 5 l a k F L N j F k N m R a d 2 N W V V I x N 0 J O L 2 V I M D l u T 3 l a c E t o K 1 l x W E U z e W p G R y 8 1 N 1 A 4 W n g w Y l l m c k p l T m h r T X J t a U F o a X V u Q m d L T V p z U j l P S i 9 o Y W 9 0 Z 1 o 5 V S t 3 b z B O d m Z 2 Z E d T Z l V W T j J 5 O G V l N E Z R a j l F Z G Z 0 M W Q 2 Y 3 p B T U h C Z 2 V 4 Y z Z u c D J W e j V E M i t 1 W j N J d X Q 2 c W M x L z d W Y m 5 W b 0 5 N b D M 0 V k p q V F h B U k E y W T F W e F h L c E N T T X B w Z U 4 x W l Z o R W p p V j J o O T J X V 2 1 D O V h y b E t w c 1 d o Z W E 4 b l p E S 2 J Z R 2 9 4 U 3 l D a V U v R D N p R V R P Y n N J K 1 E y d j U w K 2 h 2 a T c v K 3 R n V 0 J R M l k w d T V K S G p l U E g 0 U z c 1 T z J v M 3 c 3 L 0 R 0 N E 1 w V k o y d m o w Z F l F V y 9 Y d T J 0 O G x 3 b z B t S 2 9 h N m 5 l M G Y x Y m R p b X F t Y 2 N j a G M x U n J u Z 0 Z J Y 1 N y a 2 Z 2 W j R y Q U o y Z 1 k v d T V E Z S t R U 0 h M W V N N Z T E 0 N V M 3 c U t B R m M 0 M l N 3 b 2 V o Z 2 F S M E w 1 Y k V P Q 0 R h M 3 B u b V J Z N V V r Q l c 4 Q n g x U 0 U 0 a l l n Q 2 o 0 N F l U d l Z 1 d m o w c z M z c 1 h L K 1 B l a D N M N W l E Z U J M S E 1 w e W k 5 T D h J b 3 l 5 a l N 1 O G o 0 V H Z 2 S V I 3 S 1 N i d H B k b U l Q d 0 x s U G 5 P U D B y R X h q U D V n T H Y r O E 9 m Z i 9 r T G x t M G 8 v Z m 5 P Y X k x M y 8 5 L 1 N C c k U w d m N z a k V R b W l 1 O H N y U m Z Y b j l K Q m Y z c D k 0 M 0 8 z V V Q w Z 0 t T T E x a d U h D a l B Y R k x 5 N 2 Z B T W 1 0 Q U 5 O d W d J M V J l N V B a N 3 F v R 3 k 1 Y 3 Z x V 0 I 1 c y 8 r S V p E U 2 t C R 2 p 3 b H R q S k 5 0 Q X F 5 L 3 p l Z U F y R E p L b X U w a 2 1 L T k 9 l d G c 5 S D J U V F p 0 W k Y 4 T G N C U T B 1 Q k Y w Z j V m N G N y Z m N D e D Q y c E 1 u O H B 2 d l l i Y m U v V C 9 x b W R Q N 3 Z x T j F N b T Q 3 W H N L d k 5 t V 2 J K d X N X U m x q Y z N T Z 3 R 1 d 0 F S T E V 5 c U 9 0 O V o 4 R j B U Q W l n b X R D M k d o N D l 3 V W N V b T B P R 2 9 J M k 5 5 c D N C Q n R Z O W l 0 V z Y 3 Z k x S R k 1 N Z F R o K 0 9 5 W E o 4 M 0 d w e G x 3 Q m F Q Z U 5 j M l V F T 3 h i M D d Q c V Q y c X B R M W h k M k U 1 Z W V N a V M v N 1 c z c j R 1 R j c r R F l X Q z V S e D l h O D g w M G Z 6 U E h 2 V X A 2 M n d x T 0 Y 5 V l l x T l l B U U l U W C t T b m N 3 U 0 l D Q 3 F j U j B Y U m l j Q V B R R k d s V G l T U m F T U 2 5 a c U p k W W p l c G s w a 0 F o R l V r M D l M W n B M R k N w d n h Q V V J B T U F j c j R W U G V x Q W l V Y 2 l K d G N H Z 2 5 o U W 5 D N W 1 O c X V N c H Z S S k N y W W F P d 1 R 0 a V F u V z c x S j N r a E U 3 M j l i W T R O Z E F J O V p p Q n Z s Q 3 l r V G F S Z 3 M 3 Y l F 6 U 2 E 3 a X Y 4 Q V M x U G J x Y m d n W E Y w b n F x T U R D T z d p M y t U M n Z p K y 9 C Q 0 h Q R 2 N M K 1 B J Z V F u c D M 5 N F B V Q U J y b 0 l U V k F s e S 9 L M m g 0 a W l s d 0 5 P N m x W N V B S a n Z 0 e F h s K 1 l X T S 8 x N W Q y d H F 0 R S 9 G R H B k d D d 1 S z d O K 1 R G R m E 3 U j V 5 Z G E v c H V R L 2 t C W k Q 1 N F h O W l d V d j N G d 2 x v T 1 p X d H F 4 W l d k V l B U U m 1 X R H Z V U m Z v Q n V I S V l T M F d j W l d Y W W x q Q n R M M m w 0 Q l h M V 0 U r N G l H V 2 t 3 S n l T M W x 2 R W p m V 3 g 3 T V h q V D l h U G l N R X Q w L 2 J q R 0 J U N m F 0 S k N I c 2 N p Z j F E V k d H Y W t q T k E 0 N 3 h X R T I w a 1 V L Y X B l S G l H U G Z s T X B T Y k M 4 W W Q y U n p 3 b 2 N i b 3 R R T n l H e E p v T G Y 3 c m R C K 1 M 1 U 2 d D a T I 3 V G p r Z H R h T X I v b G 9 k U 2 x Z V W s w Y V Q 3 a D h 0 Z U J Q W m d a U k V k c m R I Z l d F a F J R d n A 0 S V E z e l Z m T 1 p Z W m V w T m p q S U l k Z T U 4 c 0 J 6 Y U l o c z Z B N U Z h R 1 B K Q T k x K z Q x N l Q 3 U G w 5 d G p N M 2 c r S z F 4 M k J 0 c m V t Z D B v V X Z S N F F S d n h C a n J T e m d n R U l F N i t N T l R R O W p Y Z W R n V E R h c G Z R R j J Y U j d G d X l h N z N y S W Z l N l l 5 R 2 d W W W R T d k V x Q U k y Z S 8 z T E 9 r M X N y d l Z s b l h K N X V t a 1 J O W k t P d W t N Z j l K a 2 E z Q m F a e m 9 X b i 8 1 a F h K e E N Q V H p T T 3 Q 5 V k d r M y 9 O T n l 4 d l F I V H h o O F V 4 T H p z e G 1 R a T Z y R D J Q U T J J W U d v a T l 4 U k I 4 M 0 c y T V R i M D l F V z Z z c U J q R D F C R n F I R 0 1 6 R X Z M W T N h d z E w U T Z z d G 5 m d j N q b z g 3 T 1 p s R E J v V H p U K z l j a U 4 5 T G 1 y M V c y e D A y c 2 9 Y O W t Q O V d 5 T l d m c D N r O D h 2 S n I z Z U x r c X l O R C 9 h V j F N V z l P Y V R X V G x H S T N z a V h X b 2 p L Z m c z O G h W V G x x M i 9 B W V o 3 c W x T R D l G O G l i L z h o e m l o M 0 9 U U E R F c U 9 Z d W t Z R 3 d O Z z N 6 M H Z o K 0 t 0 R j M v R V F z N U t z e n N s a W 5 2 T W s x T 2 1 M V 3 d h R U J 1 Z T N 4 e l B 5 a z Q 2 V 1 E 1 U z F M N H N V a H l S Y l p q W U Q y Z m Y 4 N m 4 3 V l d y N W R K e m Z S N n J a T X p T V X J J K 3 R m Z 0 p U U 3 B O c G F v d E 5 H W m R Y S j Q x a W M 2 e G Q w T H d y V X Q w M 0 F U Y 2 d 3 N E x W c X h 0 a m J w L z B w S 0 N l R T k 5 N F d o U H V N a X d 6 Q y s v N X N 5 c X V I d z h T M 0 5 z Z 2 5 m Z D d U Z U R M O T R D d 2 l Z Z T h R c i s 4 b D h q S D R 3 W W N y O U h 1 d 1 I z c 1 I 3 R m p m e F g z T n V 3 b 3 N w d l o 4 M 3 R m Q l B 0 b m x 0 U m l Z T j F T e j k z K 2 1 H M k x C U m d O S E F 3 e W h 5 a G d C a z F W Q 0 Z O V 3 U 4 d 3 V M e W V C S m I 4 N H Z y W V p Y d H M 4 S z l h N G h r W X Q 1 S k s 2 e G w v R D Z C d H J a M m N Z R 0 5 V W E 5 I N G 9 J U F R N O T N m W l N 2 W D Z o Z 1 F m U X Z F U k F z T k N m c 3 k 4 a E 0 5 d z Z C Z W J k Z l N h R m I x M S 9 P d E h m W j k 5 d k k 4 Z m d 1 M m 8 y b T B M T T N B d G p N Q k d h M m 1 y S X N Y b l p T U W d p W U J 3 M 0 l J d D h Q b U 5 Q T X F E Q z h x W k t t U H F K L 3 N P c m p E M W Z 5 S U d u Q U d 0 W m 9 i M j V F O W w 0 Z T B W e l V z c n k y T X R O S V l F V F J Y Q l p Y O D Z O M 0 Z l S i 8 y c j l L N H F Y e G l y S G h Y b k 4 4 M z M z R T N K S E 5 L N D d P a D B M d V l q O U w z N 3 J F V D F n R V h F N i t 1 M 1 R K d H J T c G R 4 c n Q w S m s 2 Z 3 U 5 N U h E R G V y K 0 N I e n V T a m h x O V p o S U N t d V Z J V m J M Q 2 Z 0 b 0 h o M F B X c H A x V k 5 3 a F J W b W 1 R K 0 V L V n R p V F h 4 c n l T M G x Y N k p Z U E 5 Y V i 9 4 Y 3 l i K 1 J T V W 1 I T F I z U W h N Y X N l Z m p 0 d E p L e m N u R 2 R j L 1 N 2 Q 0 N V V G F F T n Q z V n l 1 N 1 E 4 R k g 4 c z B x M H V W N G N F T H R P Z W F 4 W l l 0 M m F 2 S E h J L 3 l N b z Z O N j V R b W N Y Q 2 8 x T F p 2 S V l x a V B O V l R m e D d Q M E d K U F k 3 R n Z l M W N 5 d 2 p y a D h N T j V I S W t 1 T S 9 x N S 9 1 Z z F 3 a n Z w M 1 p M M X N s c l Z 2 M D E 5 b 3 R v e W x 6 S G l R Y T U 5 a m V U e T V U K z V v c W Z N T U 9 L d H M 5 c X l O Z z J t R G J W Z n p x V k h 0 d G w 4 U k Z r R 2 V u Q l R n d G R u V 2 o x d 1 F D U U x K W E V t R k N B d W J t e l R t e j d s b j F K Z X h w a D Z M Z D B C a U 9 v e E R 5 M X l j V 3 J K N l U 4 M E 9 N V F N D b V g v S D Z X e G V L S z M 1 c X R 4 a D V r a z F H V E x y d V k r M k E 5 S D V F V n d o U 0 V s e m M 1 W E t E d l g x S 1 p Y a U 8 1 c 3 l k O X E 5 Q j d 6 R l d 5 V W 5 k U 3 Z P R D J n Z D Z s M V B S K 1 V k N U N V U S t N U 3 k 2 R 3 p v Y T B X N H Q z e F Q r R 0 R s R 1 c 3 a U N R R D Z P Z 1 E 2 R l N 2 Y z g y e V d I Q V V k V V p N L 1 V p b l l n T E Q y R k s 0 U n B h W m Z O V 2 V C R 0 5 E U m R W L 2 o w R j R V V 2 J 5 Z H V j c T d C N U M 5 c z U v U S 9 o U T h r N E t X R F o v e G x Z Q W 1 I U k 5 z S y 9 4 Z S 9 s a 1 o 5 U U F U R G d n V n R 4 V T J q a D F E V m E z d U N y d z l E Z z E z Z D I r T m x o O X N P R G E z M H Z W N m N 3 V U Y 1 Z T J B M 1 h l M z Z V U 3 p 5 S z d X R E J S e m I r Q z h T W n F a M 2 k 0 K 1 J 0 V E Z o V 0 E x Y T M v W G 8 5 Z m R v d l V O Q 2 8 v Z X h X Y k R 4 Z z d M V y 9 W N 2 R 5 c C t B V z R W V G x m e T V r U F R q R j R w c m x Z d F B B S H d V Z F p S Z l U 5 S F J 0 d U Q 4 c F h y R E t x c T d a N E t T a G 1 X O W U y W m R w V m p L N W h B W j d k N n U v b k V u d 0 p P V j R J c 2 l r R H F s d 3 B X Y l N h d 3 p u U k h R M V Z q L 2 F x W n J o W D J 2 b z I 3 b l B w R z F s Y W w x T F Y 0 R 3 R U W l J 1 O G o z V W c y W E x Y b 3 Z U b m h 3 d m J V M m p O O E 1 6 d n J S U m w x S F B E T j J Q Q 3 o v R l h O N G R h Z k F 2 T H p X V 3 J a Q m 1 E M U l q M 1 R R d W R m T W x M N j d i d m w 4 e G 5 z a V B H V W 5 p Q 2 9 6 O D B F L 1 V V S U N E b W c 1 V E N Z O D R a d U l V e U E r V n N V b U Y 2 N 2 1 r K z J i N l l M R 2 F D c k V 6 Y m 5 Z e l Z J d F B p V m J J V 0 x 1 M 3 h V d W 9 S V 3 V J R k p a T E N 1 a 1 c w U 2 J R S k F B d E 5 D U T Z n c X I v U T E 3 M m l y Y n Z D b 1 h I d 0 R Y d H h h d U g v Q j B W c 0 x Z Z l J l c H g 3 a 3 Z 1 d 1 B h Z y t I M m c y b 3 Y z V V B P b 3 F r M W x 0 S T F M T D Z R V k 8 r N T F G V U k 2 d E 5 H T U o w M F d S M l h x R F Z K Y W R N R V F r Z l l D e U V X R H h V T 3 N X M D h S R X Y 5 Z z h L c m N h W F p h Z D Q z d H g y d D k y N 1 p B N 1 R x Z X B y Z H Z F Z S t H c T V R Q k g x a V J o L 3 k r a m s 4 S 3 Z j V W N 4 M H k 0 R l Z M T E d r K 0 d m R 2 5 l e H R t c j h q Q m x P S T l 2 R E x 2 b n h Q Z m V Y M W V L Y 0 5 k a X M y Q n p V e D d R V V B C S z h a c m c v L z B Y U U M x Q T Z q e D B m a l N M W U 9 k a T J D a m d Z O V d k a k F w d D B 3 a k x h R 0 k r V k x j M D A v c j F U Y j J 3 M G E 5 d E 9 2 T D V i U 2 l p a 3 F R b U k 5 W j l S V z A 2 S j Z M T V l 5 c k x y a m M 3 M H h o c 1 l W M U N E c m 1 w Z X p C c k d K O V R H W X U x W F J j Z 3 R P d 0 d 4 S 2 t Y e T l T c V V B e E J S S X l X d l F 5 U U N v S G 5 0 Z X N 5 N z N T c V Z x N 1 p v W U g w a G Q x c X p 1 a 3 h Q a m p n Y z N 1 Q k 5 i b 2 h D d l R r S G V I a D V L Z z R R N E g 4 N n V j Y W g w R z l 1 c 0 5 6 c T Z F R j h l c H B l U m x K U 2 J B c j Z h U W c 3 S i 8 0 S k p o b X l X R 1 h 6 L z Z m a F E 3 e n p w d z F a b 1 p G W F E v b 3 p 5 Z m Y 2 V D F J N U d Y a V Y 5 V U R J e D J o V 0 F q M V J k V 2 9 T c V l I R 2 g v b n p l e k o 1 c 2 R p W X A 0 N W p W Y X R B S U 5 3 T F h F c W Z K R 0 F w W W 1 W b m x 1 Q 0 V O d 0 V j V U x x V n h Q N G t k V l N K M 0 o 0 Z 3 F 1 O V g x N 3 U 3 V X p V W l l u K z g r Y U 9 o c W t V Z X B n c l Q x W E U 1 S n J o d F F X S W p V e F R a R m 9 M W V R W S G o 0 S z l C R V J B V z Q 5 Z l p a L 1 M 5 d T A 0 U 0 F T T G s 2 b D V R Z z l F b X V N d k U 5 Z T B U S V F 3 S V F s W G w 0 W U Q 1 N X Z m c 3 E z U E J r K 3 Y 3 Z W J Z Z E J 5 a E Z p R T R J b l V v M W R 5 M D R 4 e l N L Q U N K T z N X U m J 6 U 0 1 r Y m F 6 Z 3 J P Q U 9 Z R 0 h E Z 1 Y 1 M X Z N b E d u W k p 0 N 0 V E U X B 2 N 2 x B T U Z 3 Z 2 R 3 Q X N B c U V S L 1 F F U n p y R V d V b 1 V Z a n B w a j J D c H V S c m N w M n B y Z n A x a 3 V J a 0 5 5 e G p y d E 5 y N m p p N F I y U n M v Z D g x c j V z R E J 5 c 2 9 x S X h n N W R a S 2 F k M 3 V 1 W G 1 a Q W h j b l V m d E F s Q W V u c 2 5 G U z R r V y 8 w N E 5 a V E V D M l p W Z k h X K z M 5 M j V 4 N 1 U 3 c D B S d 3 l l b C t j K y t z O F J W U D V 0 V y t I V i t X V E g 3 Q 2 d o O T R 1 c m d T M z Z n c 0 p B U 3 F t M H N x M 0 w v R 1 d B a l R V d n V L Z 1 c w K 3 Z B Q X N v b U J V S 0 M z W U E w U F F 3 c H Z I e T R R d V B P b E l V Z F V Q V D g 1 a 0 U z c W F I e j d Q N T d t O U p V V E 9 L V n N B Y T h P N 0 U x N D F 6 V l c x T 1 h Q W X J O d X l x N n l p Z W p B T m 8 y O U N D N m Q 5 Q j g z d E h p W X d B S k Q 1 U V V B Y 1 I 4 N 1 Q 0 O F l u d 2 R x c D V 3 Z W 9 Y M j Z q N W t B Z 0 F t S i t M U H F s T 0 x t U m p i M G R T T j d R T T J W Z G J B M E h E b 1 A x V F U 0 a W t v Y X l o M E N o W k N P b l c 0 d j l R T V V H Z D g 5 S S 8 z c E N Z a W N m U E J H L 2 N r a 1 E r b n R X e k R U c G x t M E p v V E Z q b l o 3 c 3 k y Y n p L Y U V I T G V o d U I 4 U H p v N T V l M m d o W U h s N 0 t 0 d 3 U w V D J y S U h o Y X J u T U p z T W x S T T Z q d k N o Q 3 J i U E w r Z T J K d H o w a V Z S N U t k W D F P R D R l Z m 5 s O U 9 X T z J w L 3 F Z U T V x c l p O S T l B U F p R b i t u R G 1 B V 1 J y d W p K O H Y w N l N J R k d w Z n V a T E J o U H R F L z Z k U H R l V i t z R V J q S X A r Z j J W V z B 0 e D c w M 2 V U b D l 4 W k l o a 1 V R S m U r a E s 5 S G t L W n p y N T J j S z d 3 V k N o T j l s S T Q w Z z V k a G w 3 Z V N 5 a U R y R l J J R E 0 5 S V N t Q U Z Z a 2 1 m W X d u d T d l V m E v b 0 d 6 a X R 2 U 0 R X a k d P R n l w Q l J r Q z l w U j h 1 W j R L Q U R J Q 3 g x c n R H M S 8 4 b z V P a T B 0 a U l 2 c T d l b U F V W m d z Z H Z h R F Z k R 0 R C M V N F b X h N T i 9 2 b T Z z V 2 F 3 b 1 R S R k N J T 0 p S U F R z N j A 5 K 2 p O U 2 p T R E 0 r Z T h Z L 0 8 3 d U l B S G 5 D c T N a b U x 5 b D l j b X N u N D N l M 3 Z a a 3 V p Y W p w T E E 2 Q 3 Z r W X h 0 c k 9 M N l p w O U h E W D h r S T h s d 1 N x M 0 p 2 N U t s K 0 1 3 Y W V C V y t K V 3 p J Q X h F U X l 6 S m 4 y L 0 J l d 1 c z a W x o Q n l l N H F m b l F u T S 8 w S l Q 1 S 0 l H c k V i R F N a N V h X U 3 B U R G p o Q z d t c 2 5 l V n Z l L 3 U 2 a 2 V v V U F n d m Q y R 1 l a Y W d J R E 1 6 c z N I V j F 1 L 2 x h N W 9 J R 0 l Y T m x k Z W d l S F R H a z l W W X h 3 d E 4 r V W h l U V E y S W k v S k t a N T V C Q T J w U z R N N i t R S F V 5 e F d N Y 0 h W e F J p b F p C Q m k r Y S t z d D h y b m V C d W J i Q 2 l n U 0 F s Y T Z P Y X V W S 1 l K S X g 4 V F d v a U 5 G R G t 3 Q 0 l 0 Q 3 Z m Q W Y y c S t l b X Z p U k V n T V N G W k 9 q c G F G K 2 h 0 L 0 9 1 S H Y 3 a H R S S n d w N V d 6 c l E 1 R z M 5 d E w 1 e V h V b D B v b H J K b 3 B J S F B P b 0 R o O G p a N F J N d D d k K z B x S 1 N 1 e l Z j Z l d i c W F I N E 1 Q O G Z O K 1 F 3 N 2 d Q e T N 0 b 3 R 6 L 1 V t Y 0 9 N U W 9 m R 0 V 1 a i 9 v W W h 2 S k Z G S U N a d k d S V 1 B V e l V T O E J V S 0 l 5 a W x j Z W Y 5 e k V s W W R L Z z Y r Z X N U a 2 t x Z 2 h Q R V B y S W J p V W 1 l N H p D c 2 F j K 1 d q a j l j T U Z l T n B k R n U 5 R D R G b l l x T z I 0 W G F k N 3 Q w d E 9 r K 0 I r S D F Y N n B 3 T D I 4 V W x 5 c T V p M T U w Q U s v Z E 9 P R k 1 u R k Z G Y m l Q R 1 J T W n F m d z N M c m N s S 0 5 Q S m p i a j F v M U l R a 2 9 a Q X N Q d U d j S E J X c U p L S 0 Q 1 R T V w S F F U N l J n M 2 V Q a G J W Y W 9 G U V F u Y W V Z e k R 3 Y 2 5 j d F E r T 0 5 a a D l D Q n h 5 Z 3 F C U m p i V 0 Q 1 L 1 Z 3 Z U l Y c k t i S 2 l L c E k 4 N C t D S n R k N S 9 T W n B K c z d N V k t h M 0 5 a R 3 c r e W l 4 d 0 p p b k J K c G o 3 U C 9 L c m J o T 0 l y d W 9 L M W R o T X h I M 0 k 4 W j l k d n p j a l l r V T M w e m d t d i t m R W h r Q j B 1 T 2 E 4 d H V 3 T z J s a i 9 B S U h P T H d Y b 0 5 p Y X Z m a U t D c D N y M n N Z b D d 4 S W N M b G 1 q K 2 F m a E 5 4 V D B 6 R m t Z U G 5 x W k V p N T A 4 c m d H L 2 d F a m V u a m h R S z V 4 U T h P S y 9 t d 0 N w W E l X R F Z M W F d N d U 9 5 c j h Y L 3 A w a H h i a U 9 q a W 9 2 Q z R 0 W n N x a W o 3 c 1 I 0 b H Q x S U h 3 W H M 1 W W Z s R V k v b l F j V z E r V 1 A 4 R T h 1 V 1 o z V 2 R V M 0 5 S O T N r e m x O Q X J P W D l 3 b G 9 G c V V N N 2 d D T m R z b 2 N 5 d X N X K 3 M 4 Z 0 R y c G p X V W 5 n U j J Z Q 0 h n K 0 F i d E F F Z T R r O W N Q V U Z G T E J K T l F a O F Q r Q m 9 B b z Z 5 Z j Q y a 1 A y W W t 3 Z W l C S m M w U z B 4 a T d Y Y V R H O U h k b U R n N E l w M U d 6 Z E R E O U U z a 2 Y w T 0 t u Z 2 d y M 0 0 1 R l c 3 W j k 3 Z 2 h N R z J k M U 0 5 U G d F U G x E a l Z C d 1 B r M n R i a j J 4 c k k 2 W H Q v R W 9 N b H Y z b y t P U 2 Z G K 3 k 3 U 3 h J Y k x Z U 2 h N R H V y V 2 F T Q m 0 5 U m p P N 0 d z R V h x L 2 5 l M m E 3 S z V v K 2 V x e j R I c G N M b k Z a a E J W O D R h M D V W Z i t H Y m c v M l h U W V d H L 0 t w S z V M W H l C Z 2 d 6 R E t s O F c x R 3 U 1 V G l Y M 3 F a S 3 F T N m 1 J c D N D V V o 4 Z W R U T n p 0 Z T h 2 T 1 Z 0 W D Y x c 2 h W Z T N i c j J L Y T J D Q X l r a k c 0 d m d s d X J E V U l T T 2 d T N E k v R 3 g 3 d j F a a 2 Q 2 d H d R R l Z L a 1 d 1 N H p 6 V m R i a U 1 Y c E N p T 2 d G R D l Y S T F S a D Z P V D E x S H p h U E J k a G d F T y t B b U V i Q i 9 D Z 2 J K R 0 Z 1 N U h s a 1 Z 3 d V d n b z Z 2 S k R s b l R J S G N O b U l J O G x T Y m p 4 W n B m K 2 t B V m x H Z k 5 v S z V C R 3 Z V d j B u c k x j V 2 J X N 1 N i R G 9 0 S E R 0 U l N n U k R B M W l X M k 9 4 Q k p 1 d 2 s 1 Q 3 I x R F Q x Z 0 1 D S V M 2 W T V L R m p j Q m t n N W N r Z l R x R H l 5 W V N R a m R 4 T k 0 0 e G Z h b V h P T 0 l 6 c 1 N M b F k w T 2 g v Q W 0 3 b T d r R G h q R G g 5 d z R u Y V N a Y 0 l x Z 1 E 1 Q y t x Z m 5 R d z B V O E J S c U t M Z m k w e G d h V 3 d C V E R P c 1 A 0 e E 9 L Y n F H R G 4 0 c E d F e n F B N m x n O W Y w Q j U z N T F l e m F 5 M z J B S 2 h W U 0 d h d W V L T W x t T l I w d 1 Z K a 2 Z O L 3 l V Y V h R V X J 3 T 3 J n a 1 B J e X R U S j J s c m N B T m Y 0 a l p x d m J V a W J n b z B o T E t r a F V p e G t H L 1 g 5 U V N 3 R U N G Q U 1 V Q U F B Q U N B R F B n T j F Z b 2 F X Y U 9 x O E J B Q U E w Q k F B Q U R B Q U p B Q U F B Q U F B Q U F B Q U F 0 b 0 V B Q U F B Q V p H O W p k V z F s Y m 5 R d W V H M X N W V l F G Q U F l S H d I O W 1 V R X N C Q W h R R E Z B Q U F B Q W d B T 1 g z Z F d O d X V l Z 2 5 v R H d B Q U 5 C S U F B Q W d B Q 1 F B Q U F B Q U F B Q U F B Q U x h Q j J R R U F B R z F 0 T G 1 K c m F Y Z H B W V l F G Q U F l L 3 V u O W 1 V R X N C Q W h R R E Z B Q U F B Q W d B e j R E Z F d C N E s y T k 8 r Q l F B Q U N R O E F B Q T h B Q 1 F B Q U F B Q U F B Q U F B Q U x h Q j V 4 R U F B R z F 0 Y 0 d G b l p T O X d Z V 2 R s T G 1 K c G J s V l V C U U F I a D h C L 1 p s Q k x B U U l V Q X h R Q U F B Q U l B T S t B M 1 Z o d G U 0 a 2 N 6 e E 1 B Q U U 0 N U F R Q U 5 B Q W t B Q U F B Q U F B Q U F B Q U M y Z 2 R J W E F B Q n d Z V 2 R s T D N C a F o y V X V l R z F z V l Z R R k F B Z U h 3 S D l t V U V z Q k F o U U R G Q U F B Q U F n Q X o 0 R G R X R V Z v K 3 R t W E F n Q U E 2 Q X d B Q U J V Q U N R Q U F B Q U F B Q U F B Q U F M Y U J 6 Q 3 N B Q U h K b G J I T X Z j R 0 Z u W l Y 5 b W I z S n R Z W F J 6 T G 5 o d G J G V l V C U U F I a D h C L 1 p s Q k x B U U l V Q X h R Q U F B Q U l B T S t B M 1 Z n a z h O d j R P Z 0 F B Q U R v Q U F B Q V N B Q W t B Q U F B Q U F B Q U F B Q U M y Z 1 p Z d U F B Q n l a V 3 h 6 T D N C a F o y V m Z j b V Z z Y 3 k 1 N G J X e F Z W Q V V B Q j R m Q W Y y W l F T d 0 V D R k F N V U F B Q U F D Q U R Q Z 0 4 x W U l t a W d I Z j B E Q U F C a k 1 3 Q U F D U U F K Q U F B Q U F B Q U F B Q U F B d G 9 F Q U x 3 Q U F k R 2 h s Y l d V d W V H M X N W V l F G Q U F l S H d I O W 1 V R X N C Q W h R R E Z B Q U F B Q W d B e j R E Z F d G e W Q 2 S l J m T l F B Q V l 6 V U F B Q T B B Q 1 F B Q U F B Q U F B Q U F B Q U x h Q k p E T U F B S F J v Z F c x a W J t R n B i Q z V 3 Y m 1 k V l Z B V U F C N G Z B Z j J a U V N 3 V U d B Q U F B Q U F n Q U N B Q W x B Z 0 F B c m 1 n Q U F B Q U E i L A o J I k Z p b G V O Y W 1 l I i A 6 I C L l r 7 z l m 7 4 x L m V t b X g i C n 0 K " / > < / e x t o b j > < / e x t o b j s > < / s : c u s t o m D a t a > 
</file>

<file path=customXml/item3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1 B C C 2 C 2 8 - 8 7 1 D - 4 8 C B - 8 B E 0 - 2 8 6 7 F 7 8 0 3 A D B - 1 " > < e x t o b j d a t a   t y p e = " 1 B C C 2 C 2 8 - 8 7 1 D - 4 8 C B - 8 B E 0 - 2 8 6 7 F 7 8 0 3 A D B "   d a t a = " e w o J I k Z p b G V D b 2 5 0 Z W 5 0 I i A 6 I C J V R X N E Q k J R Q U F B Q U l B T S t B M 1 Z p a H B a b z Z y d 0 V B Q U R R R U F B Q U 1 B Q U F B W k c 5 a m R X M W x i b l F 1 Z U c x c 2 Z W T m h i O W 9 3 R V A w K 3 F m O G h 5 d m V B Q 1 N R a 0 5 M U 3 F p c 2 9 t Y l N z U 2 R Q M T h U U T V 5 S m J F a j Q 3 U k Y x Z j c 3 S E J k Y U 1 H R 0 p G R G 4 z M 3 Q w N z M 3 T 1 Q 2 N 2 V 5 Y 0 Y 1 U W J r a n d z Z H Z y T U 5 k Q m 5 v c U 0 r R 3 J z U G l 6 d X Z N a T l 2 c n I 0 b G t 4 R V d w Z k l s Z l B u a z h z N l V h Z m 5 P a G 8 1 a k R F V G 1 k Y V V q Z D M z W H N i Z 0 t m Q U R M M G 9 C d k V I c 0 Q 3 d z R C Z l R Z Y 0 p p R k 1 m a U F m d m p Y M W Z V Z C 9 T U X p L U 3 F V a W 5 D e m k 1 a m 9 U Y T N F V D l p S 1 d t d H J C Y m Q 3 Q 0 M 2 b 3 h J S T R Q b E t t Y 2 9 N e n h v N H B 0 M U F V T 3 Z s c 2 l Y a 3 V Y c W R T M U 5 W d k t M R U Z u M V R V U l A z a j Z F M n E 2 Q V Y v O E F 6 Z k d 0 V F N u S 2 N T a 1 g 4 M U Z m V E R O c 0 o z c E Z W d W V v c E R x O E t z Q U x V V X N t e k F W K 0 x I N E M v d H o z T D d Y O H F 0 U k Z D W T d a e j V t S X p 4 N j V R b F p B T X Z T N V F 0 S 2 9 S b j B K M 0 F S S C 9 N Z U p q M m x v V 2 V I e n U 5 W U R R S V J u N 1 F X c T A x S V J 5 e G N O U z N l c H Z C Q 2 p j T n M 5 S U x x e F p V d X B 4 b F Z 0 S T l P V C 9 K R k x o U z k 1 W F N J e m p N Z n h S e V B Z R 3 R 5 Y i 9 j d i t 5 U z J T c l B R a T R v W F R l O H Z v V V I v O E p z O H h W S X R k K 2 1 o Z D B S c D A x K 0 J q U 0 p 6 W W s y O D R r a S t 5 U i 9 K T z h K d 1 R D M E N R K 2 M x T 0 Z O c 0 J 6 T G d h L 1 F k S D R z b m 5 S U D U 2 U j N M O W Z 6 S E Z F M X J L U z d 2 L y 8 2 N X g 5 U V N 3 T U V G Q U F B Q U F n Q U 9 Y M 2 R X T n V 1 Z W d u b 0 R 3 Q U F O Q k l B Q U F n Q U F B Q n R i U z V p Y T J s M 2 F U V 1 h o W G J 5 R E 5 k d G N a Y 0 N M Z T R S Z 2 h N Q 0 l Z R k F D T z R s T 0 J T c F F n c 3 R V c U g 2 d k w z M X Y 5 O D Q 0 O X p D S E h 1 d k 5 k Z V Z D Z l o 3 N 0 1 4 N T F y S D V 1 R i t m b E N Q d l V R M 2 l k N W F 5 Z W N J S F F X M m 1 V S z M 0 W U Z Y Q U g y Y 2 J 6 U G Z h e G V V U m g 2 T 2 t C a 2 Z X M G Z 1 N z h p b 2 R r Y X Z F M F g 4 N E Z u U 3 o v a E d E R T Z 2 N F B q M G Z a S T Z O U V Z s c E 9 4 W W 1 U M D d p V E 1 M Q m N Y O S t j S n B P V j U 5 c U V 3 a 2 x C Q 3 p Q b G Y 1 Y W 8 r R j V a V 0 9 U T 0 Z m W j N o R k l o a 1 B Y e W E r b 2 V i a l F l a H V i M G J p W l F v Z l N W N 2 h 3 a F N t T n Z s T G t Q V m N Y T 0 1 H c E Z W U m N O Z W x P T E J z V U J F L 0 5 J c 2 k 0 M z k z U U 1 K R G x 1 b F Q 3 a D N y W V h 2 R E x B Z 2 5 O W T V j b 2 0 x T 0 d r U m 5 q Y X B y V D I x a E s 3 N W l l V 2 t Z V k l q b U N l T G F F S 0 d z N m l Z d j B p L 0 h C S D M y V E Z M Q V p K M z N B Y X l t N D Z X c D E x M j N L a 0 d F c j d M b U V Z Z 1 Z B Z m t a O F d p U m x w Y W R Q M U p p K 2 t 5 Z U J V V W p M K 2 h x N l k 1 V 0 5 t R D h P e l N l Y j J F M E 4 1 d j V W W D I r d m Y r N G J 1 a z l t a z d V b T F n O U h t R H J h N V F C Y 3 J C V F V t S H Q v S F Z 0 T k J I N T Z E W G F 1 T H V J M X Z t R H d C L 1 J 4 M E x W V E J y T G F 5 R F d s U W V w V U p E N X N O N C t L c l l m M W g 2 R m l v W U Q 0 V T h 5 Q X l J Y W d s R H p J R D Z X W V R q R 3 Z a S D M 2 W T J w L z B N R 3 p w Y 3 h 6 d n k 1 Z k V a U V V R Z m F 2 V 0 N T c j J E b E d 2 Y z c 4 Q k V V b k Y 3 U F l z Z G F K Q 2 Z W Y T k y U l h y d k J W N m t u Y l g 0 a D l l L 0 V R T H p 4 K 2 J C K z h l a k h a W H p G d k 1 o O D E w d k V m S 3 N 1 Y m F v a l N n c U V D Z 0 g x S F V Y M m 9 K d 0 R H M V h y N 1 d V U z F m Q 0 t 4 M 2 l C Q X l M Z G N 3 K z R P U m Q 1 Z l A r Z U J V a W V H T m J o K 0 t 5 L 0 R G d l o z d k t F e U 5 O M n l Y N i t B M F E 5 T 3 d t R 2 Y z N k o w R T R V N m w 4 O T h 6 b m J 2 b W F C K 1 R H b l J p Z E F T c W F N a 1 p p Y j B L T n F 5 c 0 p Q Z D g 3 K 0 l 2 Y l V j M j N K b 2 l k T T Z K b X B 4 d U V F N U R V Y k F v M j c x b W o z a 0 Z I M j N R N E V 3 O G Z 0 N W x U Z T Z C b z N 6 U H Z 0 b 1 Y 1 c 2 p Q b j N z e V d X e U V C Q j Z 0 V D h o U l B G V W 1 p a U 0 v Z G V E T j V W Y m J 4 V z R Q c z g z V 2 Q 1 Y 3 F h Q z h t K 2 p o b H F i Q V V F a G p 0 L y 9 4 d i s 0 b 2 Z I Z 2 d C O T h F e G 1 t W V B 3 M m N q U n l E M n J v c m c 1 Q m d N Q k 1 J S k h P S H p a R 2 p U b U p a U 3 o 4 M 1 p w c 0 N 6 T 2 x 5 Z W c x R H p J b W t j O H p H N 1 N I W k h Q T n g 0 V m V a Y X Z 2 W G Z h V T Z G d i t Q L y 9 M L z N m O E J q N k Z o T m 5 4 e D B j M m R v b m d u M F l l T U N L O W 5 W Z X J p c 2 N k c z d h a X d G a V p U e W Y 3 a m Z O U 3 l B W U N p L 1 Z O L z F v Q W t G e U 5 k a l p u L 1 Z 6 T U M r V T V u T U M 2 e X F 5 U C 9 z S S 9 p U W h O d k I 5 b j J l V G J B R W 9 h Q 1 R 4 d 3 h S R j d P e V c v b E R r d U d a b W V 2 W H l q W S t l T i 9 M Z 0 E w e G x n R z M 5 L 2 N w T l R n U X A 1 U T d a L 0 9 i M E 1 q S W g y a 0 x G T E h U N m w 2 Z n p O M V V D a z d F d V A r N n Q 1 d n N G d E x H b X M 4 a l R I S 1 p z U E R X M 1 p o T l R G S 1 k r d G k 1 b n p 1 b 2 R 1 c V l 3 Q k U 4 O D U r e V p i b W d S c G Z U Q m 9 o T G Y z W U x 1 T V o w V j h m d X F r O T N K d U p o T 3 h q Z i t M M E 8 2 U j R 3 N j B T a k 5 2 b 0 p Z Y m I r W F R z V E R y b 3 Q r N T Z I M X d p S l N S b G 4 5 V k 5 u a k 5 R S 2 Q 2 V 2 1 3 U 2 Y 1 N 0 5 4 Y T Z W b E R 6 b m p Y e m 9 L b k 5 K N D d l Z H l h b m d Q S n J w c C 9 H b X p h T z l F W m h x R 1 F o W j U z R z l a W F I r M k Z v b H o 2 a G t I V E d 5 a l Z F S k R J T W h s d z Z m V m J L N X V B d 0 9 C d i 9 6 W m 5 3 Z E Z 2 U G I r Z T U 4 d D k z a 0 J q c k g 4 V 0 9 0 W T l h S 0 I 1 c G x G N F h w R E c w d C t S Y T R Y c W N I V V l Y Z E Q 4 Z l d Y Q T V o c 3 l u V z d n d C t O T 3 h s Y 0 R x S k J 1 W m x R e F V Y M S t V d k Z U b X F 0 Q 2 9 U K 3 N H d D c x T z Z x N F N R N W Y v e C 9 z U m Q y e k F r M 0 5 y M X h r N G k x N D V x Z m d E S m 1 P U G J M U 1 V w e m Y 1 Y U N D c G h G d n d E W k R r W j Z o R n F E d 0 E w N F R k b 2 J Z c D F 2 M j h S Y W g 4 T W k 4 W F Z o U l h G M D N O T D F N M U I 4 O G 0 y Z m J J O H R R R D V P L 3 Z H L 0 0 4 a U I y Y l E 0 R 0 h 5 d z h o O S t q T E l j O F B I e F l s a F J G T G d U Y 2 Z J U W F i V 3 h H d V F I M D B S Q U F i T U Z 0 a W l M b G F T U V B N M 2 F O R H B z W D B I N 0 l R e m 5 w Z n p W W H Y x U k 9 B N E x o W F F t c i 9 x N H F S d n B t Q U J O c F B 5 M 0 d R M D N v Q l U w S H o 5 c n N v R D B R d l R 3 O D N S Z k 5 F c F B l N D F h V V o r S m V l L 1 N T M V N H a F V R b F N r V E 1 p S V o z Z 3 J o Z U J H Q m E v d m N 2 N T A 0 W V h a Z G F l Y T d N e W h X Z m x L U H Z V V E J F b z J k S X l w Z l B z Y W t v R 1 l F O C t j d D Y y W j N 4 a H V S R T d 2 c G x Z a 0 F k Y 0 R h M 2 F k N n Z o V k l v S 2 F B N F d k T 3 d V Q 3 h H b 1 Y 0 V H g x Z V J S V 2 8 2 R l J 3 c m 5 Z V D B 6 T 0 d N U F J a c U x 3 S k 9 w M T J N e H c 2 V k t T U V B C R U Z V S E 5 C W j Y 5 T n R n Y W Z 3 U n h j c G Z U N H N V c D V Y S n M 4 Q W 1 F M T B P U D J G a F V F M 2 c 1 U 1 R E Z 3 d v c 2 9 V T G Z i T G p W d 2 s 5 O W Z Z a 3 p q c S s v M m V l c T h h W k 9 k U G E 1 N T d k b U R k T 3 l u b H p 0 V 0 J n S l M y Q y s r W V Y y S T Q r b E 1 i d k Z u b 2 F C Z S s z N U h k V T V 2 Q 2 h K L 2 o 4 L 1 k 0 U l d E W G h M S W t Q K 3 Z h N G 9 5 U k d 4 c m V I b U 0 v R W R v b E h 2 S E 8 w d U c y Z D V K Q k J L R 2 R V N 2 E z O H R 0 c G g w S 1 d Q N U I 0 N y t j b E V I W k V P c l h E a k w v O D d U c D R p N E t T Z G 1 U R W c 0 N D I 3 S 1 p W S k M r L 1 k 5 a U U 1 b W h j T W c r V j k x V 1 F N R 0 d q S W t j c 2 1 M d V V t b m 1 T Z W t C R z l 0 M X B S b l V 6 a m t 1 e F N k S m N u S F B t T X F E R l c x Q j V 6 a U t 2 b m p p T H J 6 b W Z O N X d K U 0 F J V G 5 M a m V m Y 2 9 F U X F X Z D Z T V 1 p R U E E 4 a V Z F S V N 6 e k s x Y W w 2 d m d 6 d 0 J k N 0 t Z L z h k N i t a b 1 p x W m Z V a 0 1 n Y T R T a m p n W k J y O T I 4 W E V a Z F k y U D B O R k M 5 e T Z D V W F R V 2 R E U W d m Q T h a d l B a N E 1 z N U l k M G 9 t M E 1 2 W E N X V E Z 3 S z N U Y k g 5 N W p O S j B t R m c 5 d l N m d V h F U n J 4 T V A 3 S z d Q Y z l S S W p 3 d 2 M 4 e E V E T j d N V W s 2 U j B v Y 0 Z 5 T z Y v b k Y 4 R T M 3 N j l s Q m Z t S 0 1 G M n F t W G V t V 1 F M Z H V B e F Z q N H l D a 0 d D a n V x b G 1 0 N T Z T N j R w b F U x Z z R j V 3 p 0 Z X Z p V k t R R X g 2 N k 0 x T U R L S n Y z M 2 V z V H c 3 d V p M a n l a T E d w c V N r Y 0 h B N E J M b G V U U z F l M E 5 a M C t p S 1 Z l Y W 9 O e G t v S 0 N T a k h u K 3 Z 0 U U F 6 b E s z V n J S Q V p Q T m t Y U n o w a j h 1 d E R V b E t D N 0 1 E S D l E Z E Q x S m V B O E 1 4 S X Y v a 2 R k M F l j Z z l y R 2 d h V D d k Z 0 p m Y 0 V L Y y s v Z X Z O N F Z H N l p Y N C t C M m w 3 V z M z Y 0 h F a T g v W m F 0 Z X h w M U V 0 e U c w d n N y b U N 4 W D J D Y 2 R t d 0 c y c T l j Z U 5 z e D Z E e F F a c m Z I R k V 4 R 2 1 Y S n V 5 Z E 9 L a F N S U 0 M w W H F U Q m V N e H A w Q m Y 1 V D l 5 T G E 0 a 1 N o O D V 2 R 0 Y v L 2 p 2 Q j V C Y V I z d y 9 I N E I 2 W m R P N D M y T F d K T F g 3 M 0 t H a T d o V E V Q c E Z l R 1 U r d T R o M T h V R y 8 4 Y X c 1 T E 5 r c 0 N 5 T m p M e k g 0 a j Y 1 W X E y R X h D b 1 R D b j F u a 1 l u b U F x a n M v S z h U a n V 5 a F B B S V h n T F N u b k p Z T 2 g x V U N l a k 5 k N n d Z R U l H S E I 3 c U M v M 3 h m e T k 1 b E 1 H W W l X T W 4 v e X V S S 2 h T Y 0 9 5 M 3 l 5 e i 8 v d 1 M 0 U 0 l v O U 1 P R G p M d m t D S 2 5 0 Z 3 p O U G M r a n F L U U R J a 3 h E d 1 h L b 3 F S N 3 B m T D l Y Z F B x d G h 4 T D Q x V U g 1 L 0 9 4 N V c 1 S 3 N i T m l o a j M w M 3 N z c U l p T V d v d T E 5 O E c w b 3 V F Q W 5 a c H V w N H d m e T N v R W 5 M c V N O a H J T M E 9 X c C t V M z A r c V V 2 V W d j O H Q 5 d T B m O X Q w Z z d Z Q k g z S E V s R 2 h s Q m J p T 2 R R Y T l l Z F l o M W N M R W Z s Y k 0 1 R 2 Z q N l Z Q L 2 c w R E o 3 V W 9 Y Y U V z d U h v M D F W M X Z M Y 3 p t S 2 V 1 U V p E R 2 t Q V z N k Y 0 F r N m Z 3 V U 1 n b V d K S j N S R H p 0 R G R 0 K 1 J C V T B r d m J E Q X F h Y X U 3 U T d 1 S T Z I T F B r N 1 J o V 0 V G O U R H b l V H U U p a b U N N N m w z b n p v N V d B e U 1 X N m V G b T J Q V X h B V 2 h 5 b E F j T W o r V z d w a T B U Q 2 F i b n Z 5 K z R t V z Z T V j B O d S 9 M Z V B q S H Z O M T Z M e m 9 r a n d m Z E 5 I c 3 A x S F k v M 2 t T M H g 2 R W N 0 N C t U Q l p x S D d y Z m w x b 0 N Q N k 9 D Y k 5 U S U x I b D F F c X F B Q 2 d 5 Z H V 3 V l h E V V J W Y 0 x O V W o 4 O V d N c T V H e X l 2 K 0 U 4 R j V h W W 8 3 N z J D V U x j Z H Z L M 0 d 2 M 3 B 0 Q m 0 3 N k V 6 Z H J 2 L z V q N X Q 1 V z E z W G h m R 0 R Q R z B 6 V 3 F s V k p W N F J C a E k 2 S D k z e k 5 i Y X J w Q V B q b T F W e F B j N i t Y N W N G a G 9 D a 1 Y w Z m I 3 T D g w O T B t U V R 1 L z I 2 T U k w d X E 1 S l J w N k N t a m 9 k S j R j N W Z 5 Z W M 1 T 0 5 3 c E 5 W c G p r T U 9 j d U l Z S 3 N l b 3 o 2 a T c 4 Q V V Y U k x N Q 2 F h R j B k V k Z m e F l x K 0 Z J L 0 x 1 b T Y r Q k l C Y 0 J I c k h u a W p D c D B V V 2 1 o V F F V a S t G N W Y 1 T H J O U l d o N U d K N m p M R V d j Y T R M R S 9 l O U t 6 d 1 F 1 N D I y V 2 V a U D N N a k p 1 d F l F a D h J a U p q W E p Y Z V o w c G J x R j F P T m l O U k d t N U h F c n Q 2 Z H V T b 0 F 1 c E V Z c F l 0 T E N M Y V p O U U V K d F J H R 2 J Z R 2 9 r a W d 0 S F h Y T T d p Q n J 2 V T N 0 L 2 l t a 0 Y r Q m V I W C 8 r b W 9 p V V E z W G U 0 b k 9 4 N E t I U k R s b 0 4 4 a U J 1 V 3 k w N 2 5 s M 2 N L M n k w V 3 R B Z E x C a G M 0 Y U t x R D d X U n p T c 0 1 m U j N x U X p P b W t k T l V R V 0 J H Y j N l W D N o Q m l 3 d W 5 J R W p 1 V 3 V z b z R N V 1 N u S 1 p D Z X B 6 V X p K W n k v T 2 I 2 N T Y z W m Z q K 2 Z r d m U 1 Z l B q S 1 p 2 T H Z I a U t P N T M r T W N D Z 0 U 2 M 2 R R b y 8 3 Z n R m b j J x M G h M b l A 5 V k R i d n h q S k E r O H h t N F Z s V V Z W S W t S M m N w N 1 N M b U 5 Y T j M 2 Y T Z m Y 3 N F V G 4 5 a k d 5 b V B y U H V H d F Z j Z E E v Q l l n L 2 J a W T B G T X d F M l N E K z R i b G Z l U F c 0 c E F P c k p y b j J Z R 3 l F N l d Y a G l D e E x r Z V p z U V J T V 3 d 2 M z d I a 2 9 o W T U 4 c G N H N 2 h L W k 5 k d j M 4 U U g 5 Y 0 t K K z N W W D M x b 0 R W b j N h b 1 p I b m I 3 W n Z I K 0 t l U k V J N n V R Q z I 3 R T J X Y 2 t h K z B 0 Q z R P a n k 4 Q 1 N l Y U h u a E k 0 K 0 5 O d C 8 x T W 5 B Q V d C S F k 2 b 3 E z N j Z 0 a 3 E x Y V h n b W I y S U 1 x U G l O Q m 9 Q b 2 Z H V E F l d 0 t W T 3 Y 1 S H d K M l F 6 N k 1 H Q U F x S G Z I N S 9 F a l d 1 Z z d R b k h J c m d x a m x h e G w 5 S 1 B a a G J K a j V h Y m V M S 3 d K c k 1 O U H c z K 2 V 0 d U h Z N 0 5 y a 3 I 5 K z F H Z n E 4 O T F 2 V V Z 3 V k Y y d T Q 1 S j N G c j N L Y m M r M 2 w 1 c V p X V H N u T W J R O H g w V G N P S k d J b F B B M 3 J s U j l Q V j Z Z b 2 9 r Q W 9 D O U I 3 M m l o W k p M e n J l N T F 6 e n d B T G p x a V F O c k d i a 2 0 2 V U p a S W d p Z T B W c T J 0 T S 9 L Y X J C L 0 t E Z W R u U 3 J Q b D A x Z G d K U H c 4 Y 0 x n T U U 0 V H V x d l A 3 b T d 1 a i t p T F F P e D B x c l Z L N k N 1 U 0 d I e k l V V T F X R 0 R m Y j d E b W Z j N 0 V s T H Z I L 3 l 2 S 2 d m Z X c 3 U l F 0 d 1 d t U 1 h W Q T Z 0 T D V J R V R a b V J G S X l N M E s 4 K 2 w 5 R k R t M 1 l J a m J r M W 8 5 W m 9 x Y z E 4 d 0 R J U l p Y e T c r Y j I 2 c 1 d D S V F K Y X Z s e m 1 E O S 9 0 Y k h k L 0 U 0 V k t J V H o w V 0 t E U l A 2 e m h 6 N X Z V b 1 F 1 U 3 l Q V 0 g w R E t l a n l F e X V 3 c G Z D b 2 I 5 U G k 3 c l Z V W H l V U W 8 y W l J B Q U 0 1 S E x y T n d B N D Q r Q m 1 n V F Z C L 2 t U Z U E 1 R k V V Q W R T T X N o T G x K c S 9 Y S k Z Z U k x z b D h U V H p I L 0 V p S n p j e G 5 j Q y 8 3 T 2 5 x d T h k Z k 9 S U 1 V m Y k h S W m 4 r Q i t H Y n V R d n d I b m J Y T G N I Y 0 N I d F V k b F p N a m N p T 1 A z R n J E c E M 3 T 3 I 4 T W R R K 1 c w M n M w U W N 1 c W s 3 b n Q r U z Z r R F o z L z V m N m 9 3 e n F I Z C t w e E x t U U F S S 3 g w O X g v R V l 6 c W 9 o O U R 3 M y t p W T F K V U N X d V A x O U V W Y n R 5 T 1 h x b 3 Y 3 S 3 N l b i 9 s L y t 2 L z M v L 2 1 2 N z I 3 N i 9 K V m V j U 2 V x Z F Z 2 e X J F b E M 2 O T E 2 Q 2 1 C N j d H M C t v U W x q b 0 1 v W W l N S F Q 0 d n Z 5 U l d l Z W l p T 1 F k U F R 0 T m 5 6 S 1 k 5 a G 9 U a n Y 2 Y j k v W G 5 B Z X I v V 3 N I R W N J R 0 w r Z H N 1 c 1 R v U n N R Y W p a Y X l i d 2 l a M 3 Z U L 2 N k R V F E N 3 F S e G 5 Y b y t R S D R r S E 5 P c G x 6 O D k x N k Z 6 U W 5 k e W 1 R R 0 J 0 K z I y O F l 2 S m 5 Q S 3 N T Z H B E U 3 U 1 O U t F a G Q x V k l x V V F 0 U S t Q R F p F Q V Z J a m h V S T h 3 V X d i d X k x S i t k T l R X U 0 0 0 c k c y a X R t U 0 p 5 T k E y c n Q 0 W G d q e l Z E V 1 B 4 b n h J b X N k W H Z K S S t S V X h R S U l I R 0 w 4 O C 8 1 M D R 3 W k 5 m d G d I c D B 2 c 1 R i Q z E z Y U p l Y 1 Q 3 c 3 p m W n l x c k l O Q y t r c W M x M 1 R r Z F g w T T F w U T F O a U Z L Z F J p d W 0 0 a D N X Q k R v e l B y S i s v W l p F M U R 0 a E 5 3 T E R j U U N i e V N x K 0 t r W E Z P N 0 1 T b 0 5 Z U m M y N G Q 5 S 2 h o c m 1 M V W 9 z N l B T S U g 0 R 0 t I T m 4 4 O V N 4 K 0 Z Z a T V R Q U Y r Q U p Q b W Z R b W N W M j R N N X g 0 K 2 h a d l U y Z j N W U j F j e F Q r d z B N R 3 h n Q U 5 O O G N D M F J n R E p S d 0 p v S 3 V 0 O T c r V m V G V j N P K 0 Z D L 2 1 Y S m Z s b 3 I z L 0 1 V S l l 1 V 3 B n d n F K b U U 5 a j k 3 c z B N W n Z N a V h q S 3 l j b W 5 J T z d 1 Q T Z Y N X J m N V E z R E Z r c l c 1 W D N q Q 3 M r Y U 5 l V E V n R k Z S U 0 J 1 S n V o M 2 x 3 W U M r R D N a e k w 2 e i 8 5 W k 5 o Q 2 l V M G 4 v e V N p M 1 R J M 2 N Q T z N m L 1 o 5 O E x C c 0 N H c U N J M W 1 5 d U 1 a Z z E 5 Z S s 5 U 3 l G V G 1 B Q n B X N l I 4 Z T l 5 T X R H c U l j Q k d n W k t n N H l H Z G F W b U t m Z k l Y V H N n Y l Y x N j N k V l d E c X d O S n B 5 a 2 E 2 c X A y c U J V b D Z a T U F w V i 9 F M 1 N s Z V J D T 0 p X a G l G U U V R a E R z e k J a c m V R a U F q Q V V B U D J J a 2 x I Q 1 I z b 3 Y r a j l R U 3 d N R U Z B Q U F B Q W d B e j R E Z F d C N E s y T k 8 r Q l F B Q U N R O E F B Q T h B Q U F C d G J Y Q m h a M l V 2 Y 0 d G b l p T N W l h V z Z O b G 0 x c 1 U y V V V 4 O C 9 w T 2 1 o e F d U Q U 1 Z d U x R a 1 N 4 b U t r b 0 1 J W k l J a 1 p k a U F J b U 1 P U W d L S H l U U T B t M 0 F s Z z d Z Q U F Q Z F N 0 d m J k Z T I 2 c m 5 X a j Y x N j Z i b V B z c F J 2 Q n d X U 1 d F b z J L Q 2 N I R j Z D Z G p v a 2 5 2 Y l p 1 U W 9 E R k V v b j d 3 Z V c 3 d m x i W T g 5 d k x 0 S n Y v Y z N 6 b l A v N X p u U E F m a l g 5 c z Z V T F d p U l B O M k t q U 2 I 2 a H Q 2 N 1 E z W W p G c 2 N j U H Z 1 V m d l Q V V j Z V J y M j B j K 2 R x K 1 l j Z U d u Z m h 1 O V M 3 V m U w V z d x e X N y O T F S W G J U d G l P d F F F M W J n U D k r T U h l T U F H T U h 6 U U R 2 R H l p Y T E 0 V k Z X d U x q Q 0 F S b C t F e T F T c k x 3 Q 0 F q a X U 1 R n l h a z I y c 0 J h N m h h d z F K b k t n S H J x S H F N c F E 0 Z U I y e V V 5 Q W F x N n J n d j l y N j R 6 U T Z l U H d H Y m 5 o U T R X R j h B Z U V h S 1 p w U U V m d 1 V W W G d j O H h 4 T E c x Z 0 Z l W U F u U G J R U n N R W m J D N l F B d E t H V m R t N l h V Q T F x W n l x U F R n S F p S c V d l Z F Z H T U J k S W l 5 a V N W d k N n S T Z a W m 5 E e k J Q d i 9 3 c l F 4 W m J 1 M 0 F Y c 1 l F d n J m d 0 R z W k V 0 a l B 3 R j J p Z E t w N 0 Z U d V g z M U k 1 Q 0 R 4 e X k v T D N 2 U 2 Z q a G Q r W E N 0 V n B a c 2 x w Z X R 5 a V M y T k x R S H N G Y V Z t V n J 6 M k t z Q S t X U T d J Z n k 3 Z k t K V n V n Q z N S R W 9 Y W U V x M X J X S l R P c 2 V K T j F n R 0 9 p U E o 1 b H J 5 N k J m Q 3 l M Q S 9 M N E l j N 2 l a V D B B b D V o U y 9 z R G d C T n M 2 V T R J Y 0 V x V V d w Q V Y 4 Q W o 1 Z G Z v L 2 Z W T C t k O T B h b 2 k z O U Z 2 R H E v M m p t Q l V D O T Z u b T F 5 b 0 l G R n h F S 1 Z Z d n R x T E d o M W 9 x d 0 N H a 3 J j c W h H b F E z V m d 0 K 2 F D Z 1 Q 1 U 0 N B Z W R T V 3 V 6 Z k 5 j T j R r T 1 J j O F V M L 0 Z p Q U l k d 0 d D Z V J R e H Z X R 2 c z T F Z N c z F x O H B M e T B z Z m p 3 b E F n N n B V W G V B U U l 6 a F I w e V p I Y 0 V v U j J s R E 5 q N 2 J H b z M 1 a E t w d 0 l S U k p C c D l B O X d z Z k V J Q n E 5 O W 1 o U l l i S E t k S H F a c W 1 U e E N s a F Z W b H h X c k 9 N c V B 0 N U R 1 c W 5 z U H F D U n N 0 d n p z U k 9 o e W Z q O D l l V H N S Z U d t S j N t N V Z a a D F T d U F h Q W x Z M 2 5 6 M X Z 4 b X g y N l Q 2 U z k y O X J B R 3 N w M j V X U G 5 Z e E 9 z O W w x T k 9 s V 3 Z N a E N M O V F B b W x R c k 1 5 e H g 1 N k x k c U Q 2 b W I y e m t P N l B 4 K 1 d F U m F k Q T J G a F Z T M k t w a W R i R m F 4 e D N j W F V n Y 0 1 N Y 0 J U e X V p M G 5 i e W 5 F M 2 8 5 d 2 p t d n V T T m F R b l p s S W 0 w e i 9 Y L 1 R i S X J R O E J t a W 1 6 U G h 6 e m N j R X B r R 0 x W b m N 0 S m F U b 2 Z S U 3 N D e m l n e m V a d V d u Z W l U T X V X e E 1 S d 2 x O W l R Y Z 2 V V V k 1 J d H l T N k p V e E Z 4 Z 1 l l Q X Z R a k 1 x Y 2 F H Z G l Q a W h 4 V 3 B B Q i t t V U h Z S 3 N J Y 3 V V R j N Z d 2 x 4 d E t O V U t 1 M X N F Q m d B T k l h a X F C a 3 J G O X d q M G d n S 3 p P a m s w R H V I V z N U a m 5 4 d H V x Y k J W S D g 0 M F J 2 a G 8 z N n B Q K z B T N 1 h G c i 9 u T 0 F Q c W M r S U R l W j h q e D U y M T V z Z U 4 0 M W 1 Q Q 0 5 w U 1 o 2 M H A w b G t S M U l y M V V i d H F N Y l B m a k V y U 1 V q N l J 2 Q U 5 2 S H d u b n l I M z F x N W w 2 Q k Z L S W R h W j g 3 c H Y x d E 1 T Q j k 5 Q 2 l T T U l p b m R a e G t 3 V n c 3 c 0 F Z V n Q r a E p J e G 9 x d 2 R M Z G x 3 R H B Z c 0 x M d m d S e G V H U 2 E y W E F h c 2 t 3 V 0 R Y d 0 c 5 W W x F N j h 4 Y k Y z Q z E w W D g 4 d F J 4 Y 3 R S N E V Q U D h F Z V d v e E Y 2 V k k 0 N 2 g 4 U 2 w 2 U S 9 B S D F p b X A x N U R i U k h C Z j l N T W h a T n p v M k x X Q z l x L 2 V s T U Y 2 V X p k V l N 0 M z B 4 N F M z O E d F a 2 l S b D c 0 Z 3 d p Q 1 h r U 2 x C Z H V j Z 2 s x c 0 l j d U V 2 S U p r c k l 1 c 0 5 C a k t T c E J G M 3 p T O G p M K 1 V n N T N U R X o r M U Z R S j R 0 N n F j M z c 3 c 2 h G a W M 5 Z 3 V O e m J z S H R K W S t n N U d x d j Z H b 1 F C N 0 U v e T F V c 3 A w c 0 g y V 2 V E W X N w Z W h k d W R N Z 2 V F c 0 Z s K 0 5 R S 2 8 3 Y 3 Z K d D V t K y 8 4 W U t J R 0 d V Z V R N V 2 N o M F R F O U 9 D Z F V n S X V 2 a T J F U G 5 t W X h N U F B o K 1 E 4 U U 8 1 R G x j U m Z N V T d R T T Z o a U Q 5 N X V P S E l x Z U 1 O c n p i V m 1 Q U 0 5 4 a 0 9 t T 2 h r Y X l v R S t l c D k 2 L 0 N h U X h Z Q j Y z S l g z M 1 c r N W 5 u R F B w T G 9 q c W F F Z V l y Q X d N S k x 4 U H V t M V l S a 3 Q y Y n Z u S m J w R T Z Z R n N I Q l R 0 e T R m T 1 h G c V N s a W p m M W l 0 M G t K R m w 1 M k 1 X L 3 B h O F c 0 e U l k U n p G T V J 6 U H F 1 U H Z y O U J B S H N C U j B S a G Y z d H N o N 2 k 3 O D F H a j h z M E h a N j J I V V h z N n h S Z k 1 o Y l E w c m t G a F B p N H o w S j I v T V p p Q 3 Z z S k F j R 2 R u a l Q 0 M G N k c E h w b F l H Y 1 l D R 0 5 Z U 0 F i S F h Y W W 4 5 Z m h F Q m U v N V l 6 U E 9 4 U H p M c 2 5 Q S 2 V x b k t v S X p X V z Q r d T V J d X V H U y t S c 1 E 4 L 1 F w a l B 4 N k 4 w V V o y M j R r Q n F m R j J F V D J K M n V u Y 3 U 3 e V p u a j R H S k p n a X R h S G 1 4 R k c r e T h Y Z j l G V l g 3 O H J H W H M x d D N 5 M 1 V n W H N B L 3 d K U V N 3 T U V G Q U F B Q U F n Q X o 0 R G R X R z E 3 a V J 6 U E V 3 Q U F U a m t C Q U E w Q U F B Q n d Z V 2 R s T D N C a F o y V X V l R z F z N 1 Y x Y m t 4 d E Z s b j d m W D Z I U V B H N T B k Z D R 6 S z N 5 W m 9 M d n h E a E Y 0 d 2 t z M 0 R O N D N v W l p z a G J z b G h W b 0 5 l S j h Z V 0 E v R X N Q Y k N M Q T R U d H N l R F l X Q 0 p Z V E Z F V E 1 E T T R t M z h a M X J x N 3 F m O U M 1 d D E w Y T J x c 2 x T b F N r b F Z W c G 9 3 T H B X V W x 6 c V Y z M 2 R P b m 5 N e T g v d 3 Y z O T d m S z c x W j Z 4 d z B X c z B M W l d p Q m N x b l d y T F o y R z g x c k Y 4 c X Y 3 b H h h R S t W Z l h q e C 9 w W E t 0 V m 5 w c D Y w S V p B K 2 N Q Q l B K b k 9 6 Z m J 0 U X R s N T V 0 e T Z k Z V Z m W G w 5 O X Z p S H N 6 O S t 2 Z 2 J M c F g 5 c H R m W m x i Z V h T U H g 4 M n F q Y 3 V W d z V 1 T 0 o r O G V x N T B X d T J E a S t k L z A 5 a n R Y a S s 5 S n U 4 T G d z d n J G O C 8 v c X R h N G R y M 3 I z a U V F T 0 h j M l g z Y y s y U W h h d E Z 6 Y W N P d T d j c U h z Z l h Y V i t Z b 2 o 0 S D Z C U m w 5 c 1 Z 6 d X R 2 V D I z S U x B b 3 h B U 0 8 3 b D c x N 3 d K T W 9 Y d D d m Y X c v T D F k d X R n N j d z a H Z i N 1 V w V l B y M 3 p X K 3 h X K 1 Z y b 2 p 2 Z G I 1 N 0 5 3 Y T Y 5 V n U 2 M 0 9 D M 3 V O Y T A y M y s y N 1 Z n L 2 9 1 T m Z i M k x y V T Y r N V d 1 d k h 1 b D A y a D J 0 M n Z k d z N i c F V x U G J i V z F m c j l X N j d v U D l h b l Q 1 M n V o e W 8 x S z l j Y T N U T 2 1 6 d X V o O W R t Y 2 5 I a G Z L e F B Y S E p E e l l 2 b D E 1 d E 5 1 V G w v b j Y 1 O U h L d D N y M W M 2 V n h y T 0 c v V G V V d X Q 5 d m p I V j V 4 Q z R 6 Y z J X c k l i K z J O M 1 p D O T N y d G Y y d m R k T n B H U m Z x V F N h Y j d U Z W N q d n d Z c j B 1 b j l V U n R m L 0 t Y O X p 0 V k 4 0 c S s w V T J X M 3 V 0 a m l N Q k 5 x e k Z L K 0 R j a z F V T m J 1 N 1 U z d l p 1 a l Z y Y n Z s N X A x M F k v V z N k d l N z b T Z 0 N T J l U U l B S F E r N 3 k 1 Y z F X c y t u S z N H b T V V M m t l M U t X Q X g 0 W V V t Q n h Q W T R O S l l O d G l N S G 8 w T V V q O W d U W T J u d G J I N m 5 k N z Q 3 M 0 w 4 W U V O e W 9 H M y 9 I S 2 o 2 Z i 9 N d S 8 3 T n N D Z n V 3 N z N p d k 0 v Q m V D c j d 2 O S t z d E o z U D d u Z U R l M D Z s L 2 p O d n Q v W W F 1 N 0 l k V D h R a m F U c z F P T 1 Y r V W E r a l h k d X V W Y j J 4 N X h j Z V h Q c D l X U j k 3 Q U 5 s Q z d j M 2 E z b G F s V z V F U G R 0 a X V 1 U z h P Q W 4 v d 2 p y N z d w M X B y d j l i d E 5 H b 0 h 3 K 3 V i c G M y O T F r R n Q x M 3 Y w e T Y w M 2 F 6 d X R p K 2 R k K 1 J M S k l E Y X d n d 0 w y M F J v U z d x R H M 1 b U Z u c k p J M U F T M F J Y Y 2 N h Q k N U O G t s N X d 2 d 0 t X Q U p 5 d 0 V G Z H N 1 R S t H T G N R a E R K Y m N k R X R p a X p H R V F n V z M x Q z J 1 R D N 1 O F B o R E s 2 T k t W b F N 2 c j d l N 0 5 2 Z H F R R X p a c U V t U l h 1 c V h Y a D Z S M j F l T X c r Z D J M e l Y z d k c w N j U 1 V W h L Z n V X e j F O a D R M M T N h c T c z Z G N t d D F 1 N 0 5 6 W F k 3 Q 1 p 1 M 2 d Z T U E 2 Y n F 1 V H V L R n p 4 d z N I R n V i R l F 3 N U V B K 2 h R c 1 V 0 M z Z a S 2 h B N 2 1 G T U 9 P U n d 4 N F N D N k t 3 a E 5 Q R G h 6 Q 0 x o U 3 Z 5 O E N N Y k l V e X d T U G l z U V d S e F F V S U k 5 d k h E T E p 0 e k h J M m Y 2 Q 1 l Y Q W l D R 2 1 N V 3 B C Z 3 p 4 Z V d P S V k y a E Z D Q 2 4 z R U l J R E N G V n N V Y W 5 4 S l V O b 1 R X c H d q a 1 U w a H V R Q V J z S W Y z c G x B Q k t O Z W x R Y 2 h M Q 3 l F Z U t o O U Y w T G N 3 b k l n M m R F S W 9 z T G l o S V N 3 d D Z W c 2 J 5 S D Q 0 U V J a R 3 V B R H R h Z 2 d 5 b 2 t W c G t j U F B 0 S 2 t 0 e W p E a G N P U F p 1 T U 5 a Z F p B T k d R R W V m U m t r U 2 d O c j R D T 3 V w N j E 2 S X B j O E V D T E 0 4 c W k x V T k w T V E 4 N n l M S 0 p I Y 2 I 4 V m t 4 N 1 d j R k R i U 1 J 4 U G 0 2 a k R k R k R K W H F n O X h X e G 1 h d T F F K 0 1 I c V B C a n p 4 M C 9 V R W h C Q 1 l P Z k 9 l R k h O U T V U Q T J o R y 9 D a m F u d z Z n W m V L S E l t c U p O T 2 F i Q 2 o 4 S W F z R 1 B q U z J v d 0 E r V G M 4 U W k 0 a 2 Y z R k l q T U M w Q U l T Z X N w K 1 F 3 b 0 J v b U t t d n d w a 0 V V e E R K Z m N p T 2 1 D a X l F a X J U Z k 1 V T F F P V X Z V O U k 0 Z 1 l C T 0 Y 1 e m d o S G 5 G c k 1 4 N U Z B Z X Z R U T B 1 S 0 N p O F V S d E t X c 2 l t Z k h G U V p I e H B D Y k R V T k 1 U c 0 w w N k N J d H J v U l l E R 0 Z p U V d G M D B k d 3 d a S X k 1 R 1 R G R W 9 P c 0 p 6 S T R o U G Z P a E 9 B d 1 I y d 0 l G O U N j V U I w U G F E T H F a N 1 R s V k Y 2 W W F k T X U y N X h p S G J y d 2 x N N D d 3 M 0 9 k R k h O T m k 0 a 2 l 6 W D V z W m U y N 1 I 5 d H p R Z H g w R k l Z N j R I b F d F N X o 0 b D R s S V Y y V V Y w T F J R R l F z Y W N t d z F D b E d 2 U 1 F u T l B V T 0 N j R k Z N T G d R R 0 U 2 a F Z C S 2 N z S 2 9 Z e l J W V 2 4 z Q 0 p z U m h U M G 5 U Y T J v T U g v c T Z D c D E z c F h T b m d P V 2 9 D e F U w T X Z 3 Q V J Z U 1 V J R W p E Q z B i S V J H S k k w V 0 x D N G 1 3 Q 2 l U U y t l W l V N V l k 4 O X h R R m d h T H l v U E t P S V h z Q U l R R 3 F k U T Z X R E t H N D l M Z z F I Z m x 4 c z Z i S H J j M m N I N 2 U 4 O U R n Y j J S c H d N L 2 Z Z c W c y W X h R c m 9 q O U 9 M S E R 3 M y s 4 M k V o d U x p c X o 1 S W 9 1 S 3 J R a E E 5 R m h 6 U j Q w Z U l 3 N U J y W G h U U G d p c 0 t o b 3 d i W V F i O D J I N V d i b m I 4 N k h F a X h P R U h z M E x t S n h R R l A 4 Y U h N Q X Q r Q 0 5 Z V F V 5 V n p 6 e S s x S 1 N 4 a 1 h r S m g 4 R 1 B D U V R O a W l H T T l q b X l p e F g 4 Q U F j Q V d E a z F O U j h r O U N J W V M 0 S E 1 Q S W p M M H d 0 W G w 3 S F B a e T R U V 0 N M Q X d p Z m J D T W V H N H d N S T B G W T J p M k Z W M n d P S W k 1 Q T N 3 O V J B R W 1 D d D h j T k J D V E l U O E d D N k d x Q V F m b 1 l x S m t L T E I r Z m t S S U J E V W N o e U N W M G Z a e j R s Q n B I S W 1 F Q z N P Q k l p d z F E Y W g x V l R G W H V t Z 0 Y w U W t v e W F L V V N E U 3 F C Z U p M Y m t Z a l J a Z H o 4 Q V Z C N W c w S 2 V 6 b 2 h V T F J K V G Q 5 R F F Z Q U Q 0 T n Z L N m J K c k J p Q 0 N H S 0 p 6 U 0 J T U m t o Q 1 J G a k M r N T R J N G Z x N k 1 x c 2 p x c 1 d s R U k r a 2 d x N T V L Q X l T U W 5 z e n B B W l J x Q V o v b F o x R l F 6 R 0 t q Y 2 p m Y j N w e k h C Q 3 R k Y 0 l k W E N C V V V p c 2 R K V l M w Z U E v a W 9 Z S n h J Y W M v a F l H S 2 l y c l R B b V o y c G F Q b 3 d Y U 3 R z M 3 l s U S t V b D F L S j B 0 U G d S N H V k Q V h M S 1 J U U X F I S k R y T U s 2 M i 9 3 Z X R 3 M l h N Z 1 o z Q V F F Z 3 J u K 3 l G U W k w U m x l N l N l Q k J G a z J S R V Z l W k 1 n W m 5 G T W 9 5 Z E J U d S t F U U t H V j V p N l d u Q U M 3 a l J X e k l F V 0 x p N W t G R G R Z T l p K N E Z V V D J 1 Q k R t U l Z D c W t v c T R U M G d z a m 1 q R T k y O H l D M G l n a 0 N n W U t h U X d w W X d w S k l z b F h T S V B W b 0 5 r V m t p W i 9 R a H l T Q 3 J y U 2 9 U Q k l N c V p k R m l R e D d D W S 9 a M F l T M C t S U G l F T l N R Z G Z k R l F a S n E r a F B T Q U d W d E 9 h Y k V p c D Y v Q W x 4 c 3 l C b i t j V W d o b E V r c U x D U l A 2 R z Z T N W N k Q 1 h M R 3 V T S U x W Q T R h U D V T Z F p R Y m t 2 Q 1 J W T m d L U k E 5 U G 1 J U n k 0 c 0 N F V z V 4 U k g 3 M 1 R G b 0 Z O c D l F W l h p d l l X T S 8 z a E V q K 3 B Y T m V x N l E r Y n Z 4 Z U J j M U J J L 1 B B a G Z t Q U Y 3 e T U 3 c j l J M U J D e E V 3 K 2 5 1 V n d k N l N C Q 2 N I V V R V Z V Z Y a E 1 J U G 5 S V U F X e F d G b E 1 n a W x V b T Z I e W 5 s T 0 J D S 0 h C b 3 Z l Y j F I U j N t S k F K S 1 J J O V l C S W p 3 O E J J M n d K a G I w b W d O U 2 R C Z l F o N k F V U k 1 6 N k V 4 Z m t R T U d B U l N C a 2 h D U k 9 w S F g x M V p B T k 5 N e D g 5 U G 9 S W U p Q b l B Z c E J r W m o 1 T G d F c H F w Y U 9 D Q 3 R m a k p J a U Z D c W F G V E 4 4 c E R G U 0 1 1 e T B M a 3 F U e H F N V n h 6 Z W Z 2 U T N D Z U p T c G p N T z l J R W d N a 3 N X c l Z y a T N i a H h D W F R i c W 1 L N T E w M W 1 6 U 3 R W b l R T W m V h V F R w W X E 1 W j V E c 1 Q x T 0 J L U W 5 H V 3 E x S k d 0 T 0 Z o Z 3 R V R E V N K z c 3 b T N v O V Q v b z V V T X k 2 b 0 x V W k Y 5 W X R Z V j B k a E h Z V V R N Y j g y U m d N Z E 5 G Z z J Y U j J Y Y V F w S F N F T 1 J x a D R x e G 9 L Q T Z G M G E r d G 1 X b G 9 Y Q z Z H N H R Y V 0 x Y M X F Y Q 2 t M K 3 F z L 0 1 F Q U t q a V Z H b D B Y e H B 0 M V p S N E F j Q n A w Z V R J R 0 o w a E t K M F o 3 b W x 4 d E Q w S F h W R 0 F S e m 5 q O X Z J c U h n Y 0 F r a 3 F j R V c x a 3 d o Y 3 p 0 R m 8 w Y U t G U k V 6 S 0 Z h T n h T M W x P T E V M c G N K N W d u Y T F 2 W W p X O D A r Y k d Y c X Q 2 b y t S Y 2 V U M F p T V G Y 4 Y 0 0 2 W W F U U z d Z K 0 V 3 U X A z L 3 l x V l h h b l g 1 R 1 F D d j l l d V Z U c V h h b F F U e D B 1 d X V o K 0 J T W m I r e G Q v T k N 1 Z m Z 6 a z l P a j c 4 N G U z R H A 3 K 2 5 H N X R O M z R W e W x L S 0 R 2 d k Q w b j V B S D V E d i 9 E c l h Y Y 0 9 E d X h V c m 5 V c T d l d U R 5 d H p U O X R 3 T T M r M j J J M D d Y N k h O K z Z V b X c z U z V k O F g 2 N C t i c j N I T j M y N E x K L z k 5 Y l o v W W U 5 S i 9 l U G o y N m Y v U F Z w N z R O N z U 5 Z T d i U 2 1 U d H Z N L 3 I v e j Z V Q 2 p E V 3 h P O D k 0 Y j d 5 W H N 2 N 0 J 5 a z V C e G t T U D Z W L z N M N U w 1 Y j N z T H d H O G w v Z y 9 K d U 9 I b U d R S G p I e V l V T z l W K 2 h 0 e X p Y R k 4 r U 0 l a Y 1 N M e k 1 u e m N Y L 0 x F d F F 4 S 0 R 0 S n J q N j h S O E 1 N R H F z W T l o Q 0 4 x K z Z a K 0 l K Y k F F N D B q U k F X Z E l x e k t i c X h 3 V X l a V W 9 B b k p E S 3 N j c 1 N 3 Q W M w U U p 3 R T I z b m s 0 N 0 h w M E g 5 e E 9 P M U 5 s N H N k b m V M Q V B t O U 9 l Z X l 1 N j B W S G Z K M T V l e k 9 1 U H F D U D Y z W U Z J c F J q M z J 1 S 0 V 2 Q k h k O W 1 a a 1 M x d F Q 1 Y V Y 2 W j J u R y 9 R d V J i V z l N Z l p U T n F i L 1 E 1 T 0 o w S l R R N E Z 2 U 2 x m Z W Z v M G R i Q l V N Z V B 0 U E x R N E F z Y 0 0 r c D l 2 R n p i Y j B t c U d O e j B U d T Q 4 b U R 6 M 1 U w e W U r M G 1 D N T M 0 N m I y S H k z R S 9 m S W V k M 0 x z b 0 V R T 0 1 t Z 0 t 5 O V V W W F l B S k J S N 3 p X T n F T c n V i M m Z y Y V N 2 R 2 l S V j J u b m 5 h a X R o b 1 F U U F N 4 T X A 4 N W t O b V l w U T V 4 a 0 V a b 1 R F Q k N U V D B C S V l F Q k l V V j Y v V E t o V F l u c z J s e k 9 J T T I 3 M z M x N 3 Z I U j N m N j N Y N X c 4 Z m 5 M e T h N U C t 2 U z k 3 e j J a U T Z K T U 9 0 W j N X M k I z W H d K N V E r V k N x Z E N o U 3 F 2 V F N y M X Y r b 3 d X M W V 6 U T F K M W J z Z E 1 L a 2 h q R V Z E Q W 9 t c k 1 D R H J V c T l U R l N p M E M 1 W k s x Q S 9 3 a G p u U n N 3 d X B h d 2 R k Q 2 F X Z F h S S F U 4 b z c v b W 1 U S 1 F r N n U 0 N 2 d v N D l i a l k 2 Y z Z q V m F 6 Y U V U S T F K T n N B a z F 3 W U 5 h Z 2 d X M U J K K 3 F K R W h p S l V G N H Z J b 1 F 4 T j M 5 S W 9 v Q k d l Q 1 J n W k l s c W 9 q W j k 5 M l A w U k V 3 U m t Q N D I z N F l E W k Z B U T V 3 O C 9 1 L 2 p w e i t l L 3 Z C d i 9 a O C t P d j J 2 Z C 9 z L 2 Z L a F Z Q Z E N R Z W t E Z 0 h F U n l G b 2 p r N 0 E v b F J V M F F u a 2 x K S 0 l v Y k Z a R k M x a 1 p C T 1 B Q d i t T c 0 l q b k R r a 2 R Q T F Z C Q k R q M k R h M 2 Z D T m d w a T d n c E N O e j F O Q j h K Q 0 N 3 R k p C N E x R d V F h T V l q R 0 o 0 Y m h V R E h N N G N K R k R p O U F L e k E 1 e U h y W E h h b 3 d o W j R Y M z Z m T m V T V 0 1 3 R z l z d D B M T k d B U 2 5 E Q 2 9 T U H B P R X R j b E V y Q k 9 m W W o v M 0 V p T U c 5 b H N G Y z d P T 2 g 5 Z k h U O D l N O F p s Q U F L S 2 d G S T g 4 S D J F M m R u c E N a N 1 J X a 1 B n e G 1 v T 2 5 N R m k r T D Y 2 S T Z t a 1 h U O G 9 5 N k c 2 c U 1 v b l U 4 d 0 9 n b 3 d P Z z h T T 3 B w S z Z D S W h v Z H R U Q 0 I x d 0 p h R l R T S 3 g 4 b W Z s e l l I U V J 5 K 2 p F T m 9 3 K 0 5 k N 3 Z o Z 1 I 2 S C 9 5 d S 8 r a W o v a n Q v U F A z Y m Q x c V o z Y z R I c z l 1 W m 1 G M V I y a k I 3 Y 2 t t d k N y T T d l V n F K b U o y Z 2 V H Y W 5 S T T N z S E 9 U T F Z K K 0 h n e D h G R X J v b W 1 S M 0 J Z U n p j T U x 1 Q z J h d n R 3 d 3 h V V G 9 K V W p 0 S X R w c G d i b F J P V W h j b 1 Z w U T J W S j V m M H l s Q T V T a 3 J s U V U 5 e m t N c X h l e U J C Z E x R V z V N e E l u d 2 V Y W X h q T D V j a F k 2 V l B 6 Z U g 1 M 3 E v Z n R w M X J w S E 9 l R X p q T 2 w 1 e W h L R 3 p w U E x 1 b V Z v W E 8 y Q U R y S D J a Z H B H Q z U v e n J u O D V J d m Z u a n p R e S t Y Y 2 N M b m g 4 b F h p O H F U K z h 5 e G N U b T N y K 2 M r a k 5 I U 2 V t Y z Z Q U G o 1 N S t s Q X J u Z W Z F Y V c 3 b z N O R D V R d W d j S j N h Y X o w N 2 5 I S W F P b k h q Z V V o N E 5 s M m Z t O H A r Z W 5 Y e W R K Y i t S Q m J r Y z U 4 V n J i c m p j Y 1 B s Q 3 V I d 0 J Y b k 5 P Y U 4 1 T W M w U G 5 P Y V R 6 M D J l U C t u Z S s x R X J u e G 1 0 d T Z I e W w 2 R H o 1 b 2 x V V V d y V W Z Y S l Z r V S t Y T 0 J n T F l l U X V F Z 3 V F M l J S V k J L Z E 5 C N l R h T T I 5 a U F R Y k 9 4 U V Z K c V g y O T N X d F d U Q j A 5 N l I z Z D F M a 2 Z D T 2 N s R T k 4 Q 1 V n Z U x W R l p p M V I 2 b m t i V l l m N G V U T F V q T n R i b U 5 M c 3 p W b m 0 5 d l l B M 0 l V b 0 Z y b m 8 3 R n F O c m Z K Z 3 c 3 d z F x V D J i b j k y O H N u W F o 5 O T g 2 d V d 3 Y T l V R 0 V Z d F R 4 V G x J Z 1 B 5 T D V O O T B H N 1 h Q V D F t W V R X N 0 1 K a m Q 1 V V J a S k k 3 T j A y b E p W O W N v b X d W S E 8 z R D l 6 M E J O Q j k x a k E r M k 5 X T m s x V k Q 1 d F h Y c F Z h W V h a O W d N U G V u N X d F W m 1 t b T F V e U s w c 2 I 3 a z F 6 U 3 E r T D l J V W t E c z F T R W p O b 3 d u N G U z Q X Z j T m Y 0 R H l 0 W j V w S G 5 S T 2 d n S U t F V H B X M n Y y R z B O M U x M d 2 x l T T Z l V G 5 B U m 9 Y U V J s W V h W V m V j U H J h Y V M 5 T X N 5 Z U 5 F e W J q Z G t 4 e X B s W D M x Q j d M c W 5 k e T R u W F R l M D V D Z F l h Y W p m V X Z r a H F U N 3 B i V 0 R a c T k 3 M H p o d G N O c j A 5 T G p 0 Z k 4 2 e m t K M G h w Z U 4 3 e S t T R j V Q S G 9 k R k l X W V B 4 R 0 V o S k x a R k Z R Z j J F Z H R l M E R I T W l l b W R q S T R N N D V S c l d m b G t z O W h j S E J K R D d p W U 9 P e G 1 I Z m V k Z S 8 5 N l B j N G 5 B a 2 5 B R W x v a H p r Q U w 1 T n k 5 Y k J L T 0 1 h a 0 J k Z 1 l t K 3 B w T D N r c U 9 2 V E t V S T l F Z F p T Z E l v S z Q v Z l p V e k t r b G h D Y 1 R R a T R k d 0 N 6 N z B h b 0 x I N 2 p H R m 0 5 a G 1 i N n B a L y 8 2 a C 8 5 L 3 Z U W j B l b m Y v L 0 w 3 T n h Q d 2 1 a K 1 R x S 3 R I R 1 Z o Z D B W c F k r S W 5 s L 1 N T R F h 3 b H I r c z I 4 R 2 5 T Y U t z S X B W b U d l T j J H R m x P W T l 4 U X d T O E R u b m R k N U t O V S t z R G R 3 W E t L b F l Y Y l B l K 0 1 1 a C s x L z l r R l d 3 e j V N N 2 p R b l l W Z V J N W F Z T V 2 Q 0 U W Z C c H B y d 3 p G S n c y N y t o a U 5 Z M 2 l o d E 5 5 c E 5 G d W Z m d 2 V P W U h I O F R v R 3 g z S 2 Z 4 Z T Z 0 Z X I 3 W V A v Y j N m L z V w a E l W V U V 2 K 2 N r O X V y S U l v d H Z S b E h j c 0 h z S 1 d h O E 1 1 U 2 R m S 3 p 0 M W 9 S U 0 V U R m h B W W N F e l N D M m N M d 3 V l R H J j b X E 3 L 0 I 2 N k 0 z Y k Z a S z V j R k Q 3 N F Z o d l l P Y m p 2 O S t w M y 9 u R D J m M 3 M y e F p G d k x U M C 9 B N X I 1 U 2 R n O H p 4 M C t m b G p G Z X p T c 3 F z a 2 x x d 2 4 1 N G 0 z W E 4 0 b X A 4 Z U k 2 a T I 5 b T J V T j M v T 0 h M U 0 I 4 Z E 5 u V l F L b n p 4 N m R 2 W E 8 v L z h V N 2 1 Z N X d w Y U h 0 S 2 1 s T 2 R o O D J m b n J q c D E r T W 5 a O D A r Z 3 F 4 U G M x U m p 5 b F Z P d W 9 a U m F 0 Z z V x U F F Y R 2 l T M j V s d F B Q V l R 1 Z j M 3 O T A 0 K y t m c m t t K y 8 2 d H o 3 d l A 3 e m Q r L z F q Z W Q x N z l z M y 8 v Z S t m d E Z K O V R r S 3 l I c k N 5 M l B M S 0 N n e m h w N U w z c W 5 B K 1 N 4 c W J k W E p 6 c G p D K 3 J U V G x H V U o 1 Y z l 6 U H h i R k Q 0 d m l l R T J Q T F Q r U D d i c l c 5 Z T d q Z i 9 z Z T N H c D N h Z 2 V 6 Y U R a M H N 6 M 0 l T b T N Y V D N E S n d 2 S 0 s 0 W W Z n V X N s N F p m a 2 V K Z m Z j a X d G N G h 6 e j N u R m x J U V B J Y z B i N z R h T m 9 y T V Z u Z X B s c 2 l z b j V z Z D d i Z T N V U X k 5 R z c v O V p H c m x i M z g 4 d W Z Q O T J i M G 5 a N T k v M n I v e m g v N m Z 2 c 3 g 4 U k h m S W R j L 3 l F c W 1 W d U 1 y Q z l v c m l 4 a m V m U X R h c j Q 1 b G 5 p V 0 8 x e U R 2 N E 9 J Y n Z i V 3 B 4 Q m Q 4 T E F Q U E c 5 M 3 p J O T d D Q 2 Q 2 d G E r R j R F T j N P Y m t B K 0 k y Y X Z N R V A 0 R T R m Z n Y z a n E 3 L z d E M z V Q N 3 g w Z T N U O T Q 1 N n Y z L 1 E v N C t Q Z X J m Z j d 6 M T d y L 2 Z 6 U G E y M E g 0 N 1 l N a W R p S z g 3 Q n d m T H B a V 3 N F Q j N r W k 5 J S 3 F 1 T k V J S 1 d T O V F o b 2 h h Y X g y Z X Z Z O U Z z U 0 N D c W M r N T N i Z W 5 Q c H o w Q W d t K z E 2 R D h m L 1 Z 1 O G R I Z D N 2 Z m Z u W D h Q N T l s O H V P e n N J Y 2 5 K e U Z i a z M x d n N 1 O F g 2 Z V J K R 3 J q T l J 2 S E 9 X U 1 k 1 V 3 p o c k t E N 1 B G U C 9 r M G V u Z m Z 0 Q k 4 4 V G t K M V J x S 0 5 4 U y 9 R S X J u K 3 R i U X h s S T h G a X Z n M X p F V X I 0 M 2 k v M 3 o 3 N U 1 H b m 1 p b W U 1 e V J P Y X l q Z V V Q d 2 l L V D U 1 c U J h Q 1 N m b 0 s 3 N E l H b E t G Y V o x Z D Y 1 a W Z x N U l U a X h Z R D R X T F Z x M S 9 S c 2 t 4 R E 1 W c G 8 0 Z 3 R k R W F o T T c 3 a D k v Y 1 B 6 e m g 4 Z F B Q e n g 1 Z W x 1 b m 0 1 N j c w Z G t K T n o w b j V 5 Q m 4 r Y U I r Q j J G W m d y Y U s 0 c 1 p G b j B M V 3 E r T 2 k 1 M G w z T m 9 Z U X g 5 d j J T R E J s R X F h d 2 F k N 2 N O M 0 1 n Z m p z U X N n M 3 N u c 0 R N K 1 Z J S n p w Y z Z Q b n J t c E 4 z Z m V i L z M 1 T k h a W C 8 1 O W R 1 T D M x d j l O R U g 5 T 0 5 q b U d F M V B n R 1 J n K 3 V y Z 3 g 3 V l B J Z W 1 V c y s 2 U W h X S W l t O G J 1 d F h p O X J J N U k z M z g w Y y t C M k N X S U p u M E J E O E 5 J S n Z O N X J Y Z X Y 5 N X U v Z l R K e n M 3 T D g r Q j R Y T V N o S F h B b E l Y a E Z j V U 5 3 N m V R O V h Q T j h P d F h a R j h 1 L 3 N Q L 0 E x Q k x B d 1 F V Q U F B Q U N B R F B n T j F Z U l d q N j J a Y 0 N B Q U R v R E F B Q U Z R Q U F B S E p s Y k h N d m N H R m 5 a V j l t Y j N K d F l Y U n p M b m h 0 Y k t X W F M 0 N 1 R R Q k N H O T B q Y 3 d U S n J T T H N m Z G x 1 e U d V R l F w S k d R U U p Q a H N U V j J K N 0 Z 3 N 0 N p V F F Z U T l C M k R O S G V B Q U N H N k R 4 T n l D Y n N l d n R 1 W W Z J Z U 5 z e H F Y N S 9 x N n U r d D B 1 U j J j Z n Q 0 W H p R Z T J 2 O H F x T V h l O F J j U j F W c G x X V 2 w r d l l m W F c 1 Z U N q Z H M 4 Z j M 3 M F d M Y X I 5 T k R 2 b 3 Z S M S 9 S d k N x c S 9 W V n o x M G V j O D d k Y W c y b U 5 5 N D N h c W p x b U E 2 N 3 p P b l l m c k p y T G 5 T R 0 8 y U n p W d D N s N W l G M i 9 G Z U R D L 0 Z 6 b l F x M z B Q U 0 V F Y X B G U k R x e V Z v R m t Z c W h S e W 5 y Q T U z d W N l a U V C Z 1 R 0 c W N h R G 1 4 Z W h l c 1 B N a F J 6 K 2 I 4 Z n I w M E U z Z z l 5 b T B 1 N k R n d l l S b m V I d z F z V H J h Y 2 4 2 Y W h 1 b U 4 v M U 9 i Q 2 x w T W t Y U V Y z O U N F Y 2 V Z R j B p U 1 p T Q 0 I r R C 9 n a n N Y S l N F T W x F Q k J r Y 3 V N c G s z c l p D W n l Q b 3 R S a l B M e G R F a U w 0 c k Y 5 b U M 1 M n N R Y V d k T 2 8 0 M D d G N 3 J J c T h z e D F h d m o 4 M m N s c k 1 3 Q n h E R E V J Q l J q e U V X V H F p c U F R U W d 4 Q 3 V t b 0 k 4 a k V r S U J S a V N D S 0 l V Z 2 h S R D B J Q 1 F 4 e E N F a 0 1 C Z 2 h o M k J D T U R s N D E 4 R l Q z U F N 6 W D J t W W s x c X J y N 2 I x U y s z a H p x Q T l E Q X B 5 N k 9 k d H d U b k F D Q 1 E 4 S U R S Q U F K Z G p 2 a E V V a H d R R E J J Q 0 V E N G t Q Q U J F V U l D V k p k U 1 N F a E F D R W l F Z 0 p D S V l M U W 4 r S U J n c 0 9 l R V d t d G N W T m Z s N l k y d C s y V C t h N T d z W X J l T y 9 w T 0 Z p S m d p Q i 8 x R j V C U T V h R D d Q b X l D S G 5 l b n h L W E x R d G w 0 d 1 J R N T Z t c E l w Y 3 R E d 2 x F M l F 3 M D h E O W F m S X d V Z U Z o b F B r N U 9 C d 0 h S M m 0 w W H l U N 0 1 l S H E 0 a z F E N X B P Z j V s L 1 V 2 W D h z a 2 k y Z V h I V X A z Z S t Y V j Z Y b z N t a V F 6 a H R F Z k 9 L Y l p u Z n Y 3 N z k r Z m 4 5 N X V 2 b m 1 4 O W Z t b 0 5 m a n h q T m V B c V V t T 3 l V d E F P W G g y T 2 g 2 d G 4 0 d n p S N X B 5 a 2 5 h K 3 B C e U s 1 Y T l M U 2 8 w d m Z q T X R i Q l p s b G R 2 d V h P M U w 0 W n R a O F U r Z H A 4 U H R o N U R n b H h P O E V I V 1 l 4 W G p W N G 1 h L 1 Z p Z D l C Z k p r T l Z F M 1 d N R X h n e D E z R D h p b V l X b 3 Q r O T d W Z k x Y M U J M Q X d R V U F B Q U F D Q U R Q Z 0 4 x W U p Q R G I r R G 9 B Q U F B N k F B Q U F F Z 0 F B Q U h K b G J I T X Z j R 0 Z u W l Y 5 e V p X e H p M b m h 0 Y k x P e H I 4 a k 5 V U 2 h M T F N y T 3 p N K 3 p W V E x V T T F C U 1 N N M U x 6 a y 9 K e k V 1 M 1 Z T b 3 R T Z E 8 x V U x L M z Q r V 3 l D V X J O U 1 N 3 Q n F p b k 9 5 Q 3 d v M W d l S 0 F B Q l F T d 0 1 F R k F B Q U F B Z 0 F 6 N E R k V 0 N K b 2 9 C M z l B d 0 F B W X p N Q U F B a 0 F B Q U I w Y U d W d F p T N T R i V 3 p 0 V 2 s 5 d j B 6 Q V V 2 e V B 4 S F N K e m d R T k w w a l p 0 S 3 F V Z 1 Z s W U p p U 0 Z Z S 3 p p N 2 l k T m F T K z B x U 1 J u a n p n Z m d 6 Q l d K R z N 3 Q U J O O E d p W D B M Y k N k T n N 6 Y k 8 y c T B y M G V x Z W t 1 Z j M v U D c 4 W H A 2 Z l h U d F B Q M H d D N 1 Q w S 0 k w e E p C N W d I Q n R B U W N h b U h 5 Y W d E W n J I L z J B W l B u O X k v N X d 6 R 2 F J S W k 5 c V N 4 W C 9 L b W 5 V Q k 1 o d l N N a V F I d E Z a e W d E a m p 5 U W 5 n R 3 R C Z l B P N k J S Q T l x U j d 5 T T M 3 Z 0 F E c E l J T D R T N E 5 h S m h L d m F Z Q m p z Y U p X R F B Q S 3 R n R l o 5 O F Z H c C s 1 T G l K e G 9 3 T W U r T D d y V 1 J a S U t h Y k J T S m J 0 V 1 Y 1 R 3 N q a 1 R 0 Q z J y b V R F e F N z M X J 0 N U U 3 c D F p Y 3 g 0 U j F M N k 8 w R 0 1 V M l h M O W x 6 Q 2 x 0 U m 9 G d E c 2 T F d u R k l U N m x 0 V 0 s 5 U F Z a S l N t N j d a U l J x b H p l L 3 h o e X p l Q m 5 2 Z G R Y e m k v R X B J a 1 d v V 1 J Y S T d K T V p 3 b T N F c 0 R Z c k E v a G x Q V W 8 r R U V 4 d H F i R 1 h a U G o y R j A y Z 0 d Q e m V W c E 1 v a 2 V E b 0 p V W U h B K 1 p k c j d E Q k Z Q e H I 1 Q V J W d D R J N U x n c l l o T T h y d m s 5 e V Z S Z m F G T 3 h 2 S V N F M V R L a 1 h H O V E z Z z B q c m 5 t a G x U a l l r c W 1 l R j B Q Y i t o b D R 1 b G N x V F F V c F k 0 N m V n N 0 t i U 0 1 0 a G V j N n N h L 3 R K U G F X a W 4 z R 3 B X S 3 Z Z b D h v W H V Y W W I 3 a T Z K R T Z u a S s r d W x 4 T 3 p Q T X d u Z E V a N G s z U z d L O D l h R V J E O G R 3 N z J 0 S n Z i W T l p d m l J R G d 2 M E 9 3 V j Z t W H Z D S U x 0 b F R Y b T N 0 Y z F 3 M n I r a C s 0 c l Q 3 d 0 F v V z M x R X B 0 Z 0 l 0 c E h a a W 1 y Y j d S U 3 Z l O V h U a m x u Q U s z O W F H d H E 0 W m F n Y X B B V m F B c V V G Z T R O b X B Q Y n d Y V U k r S T l D M E 4 2 S m 8 2 b E d U U j k v Q k h 0 N 0 9 D M U t p Z X Z q a T Q 3 Z l h l N k 9 I U U R 0 T j d K L 0 F z e V J p R 0 9 a V 0 J X S j l s M m M 4 Y l Z x Q W k 2 W X Z 5 N k 9 K W H d P b n B K Y 2 p p S H M r R 3 d D b 2 x 6 c l p N Y W Y r a T c v b k R u R z d r O X o w c 0 Z y Z W 9 0 R k x R N X Q 2 b 0 l y Y U 9 Y V k h h b n o y Z z B W S C 9 r L z V j V X F W Y 2 t S Y 1 I 0 W l p v O T g 2 R E 9 m M n B w M 1 F z R X F s S W 1 4 Y m h D N E w 4 d V Z D V 0 x r V E 5 B S D J K a G N G U T B i V F l x T T J 2 V j d k c V M y O W 9 K O H J O M 2 9 B M H d p Z m 5 S Z S t I K 1 J p L 1 R w N H k 1 V T h a Y y t X M X M z K 2 Q x d X A 4 N 0 d P b U 5 q W k h Y U i t j U X V x Z H J i a l h r e H V k R 2 x x d U 9 V R E F L K 2 J t b G R u Z z Y 2 d U g 0 b U h x S V h 6 U F d r b 2 Z D S l d P Z D N R L 3 I x N 0 9 w Y z B Q c H R k M l Y 0 c G p j M i t W M n B y Z D I v L 3 o r L 3 Z m W G o 0 c 3 Z u e T U r Z n R Z Z S 9 2 b j Y 3 V k Y 2 a G R k W X R z a n B V U k l u d D V w Z l J v W F Z l c 0 d n O G N k V k J V R F F r e k 5 Z M D J a d k F S e E p U N F U y b T Y y e D F k b U 0 r V 3 h H O V d h c j d Z M m 5 K Y k 9 4 b l p 3 a 0 c 5 U E 0 1 e W 0 r a 3 Z l a W 0 x a n J 1 b n F Y a 3 Z u M H h S O G 1 J Y U w 3 W U Z X S T l Y M E V S W k d v d y 8 z N F B F Q 3 k v V 0 N 4 b E x G M U t V Z V h X N S 8 w c k h M S E J u U 0 t Y V l l 2 Z V l U N C 9 4 Y z l I S T E 1 T V Z q N F p r c l N M a T l w W m R 6 R m Q w V l M 1 c H Z 6 b k t B Q X h w a V N h S X l u M m 1 z W W p 6 b n M r Z W l Z a H N U Y 1 E x N H d Z W G l l a F Z I R z J K O U 5 K b m s r U z d L b W R X R V E w R m s 4 N T Z 2 T D V 1 c 0 Z s S m x N U n V W Q k x y W G x V b V F L O E V q Y j V o V 1 U w M D l E R E t i a 2 x N V G U w a W U r Y 3 Y w R F V F c 0 R C Q l F B Q U F B S U F N K 0 E z V m h j b m V p V V h 6 V U F B R 0 0 x Q U F B T k F B Q U F k R 2 g x Y l d K d V l X b H N M b k J 1 W j J X N l p W Q W R U U m V 1 U G J p N 3 U 4 U E 9 E d T d C U G N I Z E l i a T d P M n l j N E 8 0 R U M y N E J I d H p k T F h o d 2 R 3 d n V I K y t w N z g r c D A x V m o x V j N W W G R Q V D k 3 c n V X Z j F E U 2 V F c k d q S X h N Z 0 F B Y U 5 M Z k p G U U F B Q X I 5 N H o 0 Q k V m c m o z S k h j T S 8 x e F F Y T D h w d T B D Q U d U a C 9 6 d W c 0 d m F 1 e k F D Q U V w Q 1 d F R l h 6 e k Q 3 c n N Q S W t X Y 3 c 0 Z U d Z Q l l M d n g 4 c j R w S m F 1 N W V k S 0 9 w a k x L M U 8 y U z B i V V J 4 N j d H V n A x Z U p Y V 0 x l c G p R T z V u L 2 F a M 0 5 r U 3 U r N E R 6 Z j g v M z J i N n N 1 M 0 9 Y Q z V l S V h Q N W 1 a a X d Y e F d p R E N r W F R K Y k 9 5 c H J m T m 1 Z a 3 d k R T h 0 Z n B w V U N W O W Z 5 M H R E U H p Z W l V D O D l R e V l 5 e X R K S 1 J z R k N q R D M 3 e F I r V X d j N S 9 x M X Z r T z J p O T g z b X F V U U x o S 1 J U S X B K R V p n R D R S e U 5 X M G l O Z m 1 Q S n k 5 b H J o U 3 c r c j d r d k Z x N V d n Y U J 1 b X F a a X R u M y 8 x V 1 k 1 W i s w V n A 5 d 2 t I V z l L R 1 p n b G s 5 d W c x T 0 N x M j N n d T h V R k Z 0 e l p 1 U z h K a T h E Q j J 6 U V J R V G p 4 a F N X e G Z B a l p T b 2 l C b 0 Z Z N k s 2 O W 5 j K z N X b W o 5 d S t q c m 4 1 N W 9 0 R G F 5 b 1 F Q W j B x O H Z C O F N l N F B K Q U V a e k 1 V W U l x b 0 p l N 0 x M d 2 w w L 3 h P M j V P R 0 F t d V Z F Z z Z E c m t X T z Y 2 U y 8 y R 3 Z X e D l o c k p J N 2 d 5 V l Z w b G F n e l c x b z F H a G t a U n h u d n c 2 Z 0 d V T 0 p O V V A y Q 0 J u W m N Y b n d 1 M E t O Y m 9 V a X o y N k w y T D V R b T V i a z U 1 b U F O c T Q 2 N 2 d h N n d h M j V C Q y 9 D Q U 9 5 a E F Y Q l c 3 T W J D Z 0 x N R z V v a E w y S F c z S l p I Z U N x e j R F S 2 l I O V Z i T G p 3 b 3 J V U l l Z e W x Z a 1 d G Z 1 h 5 T T l w Q n Z s T j J u e F V v M U V C U k Z Z S l Q 5 U X l 6 M W F w V U R J U W R E V U l M V m p 5 U F R I Q 0 o r d z d 5 c T l O L z Y 5 M 0 9 V Z U 1 1 Y V V S R S 9 x Q y t 0 V G V G U X F F R H B 1 e E 9 4 c j V C e l M 1 R k Z Y S z R n U V V o N E h T S 0 1 l M l Z K K 0 Z S Z H A 1 R H I r W j B u N 2 5 M V T l E c m x a K z V m U D F r K 2 V Z c W F H V V l y e T R q a W J j a T d W b z Z H L z Z U V F d 6 a l J 6 R 2 l y d H R K N m l D K 3 c 2 U k F F Q T B v Z 1 p E W F F R M W p r V 2 h x R m s 0 R U l k M i 9 Z d H p u e W F 0 Y 3 h l N l N 0 Z G N 4 d W F 0 U n Z R M S t y V H J M W V J E N 0 J B U U 1 s c F Z R U H Z 0 U 0 d J Z D d O R H J t b 1 p G S 2 d Y M k N o W E s y Z m 1 p b 3 A y b 2 N Y Q 0 F l R 3 F C T V R Q T m R Y T V N T M V R q c 3 E 5 M W J t c V k 3 Y U F i Y z B v S m E x a T l 6 M G J 3 V E V W Y j I r b l Z C N U F J Z 3 B s a 1 p j a E F F N H Z v S 3 d B W U N G S H U x a F Z D b l Z K a z B F c X h T V U V t U m V L e C t x R F F v U y t F U U x n U k 9 u U W 1 h R n h 3 Q m 9 p U G V B W m l P U l N w M 1 I x V U 1 k Q j h W N E x 3 R k 9 i S 1 B r S j c v S X Z 6 a W 1 j e n V h a U p y Q n R t T T d u d W R l N 2 k x T X Q 4 S 3 h o a X B Y c k N r U D B Q Y l N K M m V o U V l i e F V K Y 1 B i U T Y 4 M 2 d i d E V W d E d 0 c 3 R C R l J S c E 1 t W k d 4 Z i 8 r U G 8 1 L 2 Z z M E k v V z d D b U p L V 0 9 Y N U N Q R U Z 1 W F p V e E c 3 Z X B n Z m t D W D Z p b 1 B Q a E Z C Q n B a W F I y U V V N N z d a N H d E Y z N n R E V 0 S k 8 z d l N p V W l G M W h E e H N w a E 5 T T U R V Y U R y e D c 0 b 1 l D e V d 3 a U t I Q T B s d z k r e U h I b G 9 p b F J V Q T d 6 T 3 Z 2 R k d P T X d O N E d C S k 1 p b E c 0 c n E z M T l n L 2 p 1 L z h m c D U 4 V U 5 K a H N q S H c 0 L z Y 0 U z d W U G h j e E k 4 e m I r N H B 1 b E J B V U 9 u V E J B U E V N d G t I R j J C a 2 5 H d j U z Y T F I c 1 Z 6 W n d L V E 1 n Q j Q x d k R y N n Z x b X B 4 c 0 p 1 U T F 6 T 2 4 x a i t r b U h w O W N Q d 2 p Y d F Z V d 3 o 2 M U l C Z j g 1 N V d F N G o r U U N J Q k Z Y U 1 J V U T Z E R D I x O D Z W V U V p U V F W Y z R S Q 0 d R V F d k b n F T a X d W Q V h i S T d D W D N L R V l F S l V B T 3 B i R V Z 4 S m d C e G o 4 K z R j c D J G Z E t V T D A 2 c X d p Y z B U Z 0 V G Y k V p Z 0 V H R H I 0 b m t S V F h F R F U 1 V W d x R U N H R 0 Q x N X J D U D c v K y 9 S U H p o Y k 5 Y W U s y V F E 5 R F B E e W c x M k F J e k J K S k U 0 d z d G Y m d V a V Z I O H B 0 a k l D c 2 1 u Y 2 Q w b l B U e D F I M m Y r e i t P R 3 R 3 d F N K W l h K Z 3 Z Q T H V q T k V i Q n F M Q l Z S S E Z 5 M j I z N V R p R 3 E x S j N K Y X U v U F h h R z N F c X R 2 Z D F t Y 0 V M a T d I O V B Q a G V v c H h J S n J q N n J o W n p k Z V l L Q 0 t 5 b j V o c W 1 u T 0 k 2 U D B E M n h 6 b U 5 H a 1 Z I S 1 p u R 0 1 a W G J z Q 0 V t V l d 2 M F F R e k V 2 Z j J 3 c E l l S k d Q N V F T c H h 5 U X R o R 0 p D O F d o a 1 Z T M 0 5 a b 1 B i e X A v O X p p Z m Z n e i 9 1 W V F P R k F 5 T E t 4 Z U l D R 1 p h N n F v M k x V c 0 N J a U Y v Q z N 2 R j h Z Q z Z k c 2 F 0 Y j l j O F h Z O F Q y b 3 I 0 T U t B Z E J z V 2 Z J V m l 2 N n E 3 d l B j R X M 5 L 2 U 1 b n V k N z Q 5 W H p V Z y s w c E l Q M 2 5 R V G V M U n V y V z g w U H h w e X B z M 0 Z 4 S 0 s x U T R V N y 9 m b U V o a H o 0 O V B 6 T T A y b m Z j N F h O e l o x M 0 R 2 W n l l b G V s Q l F Z Z E l y Z m d 1 c 0 J h W m d h T V d X V X l 6 M 1 p Q b T l k N G 0 x W U R Z S 2 p L U 2 5 S T V B M N H F r O F d k e D M r Z W Z 6 K z Z D T j l Q a U s 3 V F p M K 3 F I d z N l Q 1 B 2 M C 8 z d l p y W U 4 5 d W V 2 a D F u K 0 p 5 Y k V 1 O W R q Z D g 1 Y V A 5 T D l J V U 5 w S j A 2 Y 0 l M d X d 3 b 1 Z 6 e G F z a 0 w 4 O D Y w c W R 0 U D N r T X R 3 W X l t R 0 p u T V d j N G x 5 V 1 F l e k p N T G Z L d n J U M j R 3 V 2 k 1 O T J o b W J v M 0 p B b W N P e G 5 a Z 0 p L R z F 4 O G l H M G 9 z S V p p a X B t Z E N v c T g y d n F v K 0 V q b D l m W H I 5 U z J s T T F 6 V V p u c U 5 N S 0 V u d D I 0 a l c v R m p u R l h T Q 0 J u b l d x b 2 J U c G Z L b G p J b k p t a 1 J L V W N q a U N r M 3 M 1 T z B K d 1 F U Q m h R V m F S W G o 5 a F Z S e m N q U F F k Z U l T V k 1 F Z j Q 4 b k x J Y n F 1 T 2 h u R D d p W E Y 2 Y U V o Q 3 Z y T 0 N V S 2 w v N U R Z b U x p K 0 R u b l J v W j l l U 3 B w O G h W L 3 d E Q V N V V H h 4 Z F J y a j l X V E F 4 N l B S Q m 4 3 V k h x b T F X T l F W W m d 6 Z k x H T k Z q W F B p e k Y x O G x w T m 5 H d V Z C Q W l 2 T X l S T 1 R Y K 2 d U T W Z H c X N S b 0 h J d V g y b k s 1 d m Z V V n p J b 2 V F S T h 5 c 2 N K d k Z Q O X Q y L 3 N T b z N 6 Z X g 3 b E Z M b H Q 5 W H R O N T h K M n p K O F h H Y 3 Z W Q U h y d 0 1 D R 0 s z W W t O N 0 8 z R F g x S C 9 r Y j V Y N n B F Q k w x S E 0 r e n B q M l F K U 2 p R N U E 3 N V h Q V H N p Z m 4 0 V 0 5 X b 1 E r O X p w d H h 6 Q 0 V T a E k w M n d T b U R G U y t n N U x F U E 1 D U X Z h Q 0 9 W R D J Y U X g 2 L z R 0 Z 2 h u Z 1 h i Y V N m c m l o c F R J M C 9 T W E R Z e F Z t e E d z a F p k Y n J U c U F a T m 8 z L 2 x 0 Z E N K U G J E N G U 1 M l V W a z F 1 S k c 3 V X R 2 b H J H e G 1 K a X U 2 U W s v K 2 h 3 b m p X T E s y M 2 c y a 1 R J Q 2 p D Y U Z T Y k p q Z z h 0 b m x h T 0 5 u e G o r b E V 4 T V M y N z N 6 U 1 p X a 2 I 1 d E x i R G Y z a F o z a 0 h o c 3 g 2 a F d V a U h S T k 9 F Q V p y a H o 5 e l c x K 3 N m b n l k c G p z O E h p e H M 4 d F Y w b k o 2 Z 0 Y 1 U n d U Y 3 p G R 0 h m e j F 5 W m 8 2 O U R 6 e W R a K z N o a V Z a N 0 d i T z B 2 N 0 5 o S W x R W n g x Y 3 h 6 Q z Z r b E p B d 0 t l W j J k a C 9 P N U 1 W W U J 4 M k t k R F h N W l o y T n M 1 Z V A 4 T 2 d Z L z J z Z G 5 0 N U p V M z g v d G 4 3 a 1 h K M k N U d 2 F H Z X B D d 2 R J V F B L d y t 3 T F Z a O G Y 2 M 2 J E U 0 F V a T J p N m s 5 T m R 1 T F Z 6 S l d I d k R B e l d h T k 5 1 R i t Q T E Q r O E k w Q i s 4 R D d p d V d S T m I y b X B G Z H l h U T Q r Y 0 p w c k p E U 1 o 3 W G J K W l k w N m 5 C U 2 V j Y z l x c 2 9 l T D J w b 0 0 y M m h u W k t m a 2 R x K 2 9 G T U 1 S c k Z z T j Y 1 Y 1 h 2 W T U 4 a G 1 W U X h M V z l u c E p I U E l L Z H p M N 2 R I a F h h W E 4 0 W D R p d E h O e j B J c V V X d i t r c X Z v R l J o M z V j d k Y v M 1 Y 2 d H h v Z z Z G V U V Y M 1 l Q N z J Q a H g y M k x u T k V h d X Z q d U 5 Q b E k r U W p L T X d r a 3 U z Z E I 4 L 0 w v e E 9 L N X N P N H o 1 V z E 3 c C t F e U M 0 d X Z U N l B Q T G p r M E J q c l R N W k 5 r Z T g z S G J M Z 1 d G d D k w b G 9 R N k w z Z D A w R T Z k N G Z P S W Z I c m Z 2 U l J r R G E y a k Q 4 e l R h V 1 p x W k 5 0 d W h O N n h v R X Z z a 1 N k Z T F 1 Y j J J b G F w b E R w U z A v R U Z P U 2 5 s V W 1 u Z V A 3 R 3 F 1 Q V F l S n l y O E d i K z c 4 Z i 9 M Y m t P d E p U c T Z U O X h n O E h B W U 5 y S G p 1 V C 9 H T n J L Z H E 4 Z n N S S G 5 C S l k 4 d k w x W E J u b 1 d u c F N p e m R X Q 0 p X V 2 V u d C t B M 3 Z 6 O G t q Q m p P c X E y a 0 R 3 V m U r N 3 Y y R z d q M l p m Y 1 d w a z d v K 1 k y T z B T N F l H Z H V P Q j R a d z h 6 Q m N L K 3 g y d G V E M 3 V r N 0 F G T l Z l Z 2 h w M 2 s x L 0 V F U 0 F v N E 5 M O E h I T T J G Y j I v T G Q r T E Z k V 2 p H c W x 5 M E s 0 O W N u W j Q r O W h Y e G 9 E Y y 9 Q a 1 c w c k 5 n T D l U N H Z o M k h 2 b n c 2 Z S 9 a a D l L Q W 9 J W U 5 j O U 1 y Y 2 9 5 U j R N Z X g r b F g r S U 9 Y U G N K Z F B p b 1 o y K y t J a j A 5 c T N X e G F u c D B x U G 5 n S m J 0 W V V S N m h w N E c y T k o v R V J P Y n M x T m 5 y e m R 2 S H F z S E R 2 Z k l q c E c 1 S j h V Y l l N a E c 0 L 0 F X M U J p e j N B M T N F R W 1 6 Z z F l d U 1 O L z M 0 V n B x U i s 5 Y l V a N 2 x O S 2 1 l V 1 c 0 N V d C U H N a N 0 U 0 W E 5 k T y t X N 3 J E e n N Y V k l 1 T l d F Y 0 c 0 b T J P T 3 I w U E F s S z d O Z X V o U E Z 0 N V F C M V Y 3 b H Z i O F B N M V V E N T d l T m h X b D F O Q 0 8 r T G Z 6 T 2 V E V m R z Y k h v Y z R 0 c G J S U k 4 5 R V Z 1 K 0 F Z N H d t R H N x Y j N q c 1 o v Q i 8 x b l d l Z m 0 r Z X V D M G x k M 0 9 O b W x L S F R 0 U k I x S z h B T G 5 2 Q W d 2 V l R C N m E 5 d k t w U X J W N 0 V n T C t B d V M 1 Y j d t V E N r S 3 N q d k x C S T N y V m E 5 W W R Y V 1 Z s R G V a d 0 R K U T Z j c D Y r d 2 J j R z Y 5 T E M 2 M V p W R W J S T n N 5 W E t C b k d O a m M 3 M 0 8 2 b G 1 S L 0 p G R l o y Z E o x S X V F R S 9 t K z Z k K z J J W V Y v d E 0 3 d W 9 2 d X V x d n U x c 3 l M a m d R K 2 5 0 U T J Q L 1 V X M W F N N m J W S y t r T G J 6 b 0 t K V n d V O U 1 t Z 3 g v V D F v N 0 s v O T g z W H V j V 0 1 p Y U N O a D A 3 Z V F X c 3 N j T D R X b 2 N U Z T l t e k Z a d k t N N D U y e j l R V U Z 6 e k 4 y a W h t S l p O W T J V U G 1 z Z 2 F X N D F K T E x B a V B z a k d o S j Z 4 S T h 4 R U p Q Z C s w e X Z v d k V 3 d n d B M G w 3 Y m Z r Q k 9 O Z z c y V V A w M D M v W m J M U U 0 2 d W F X R W l U U 2 F t R m l U c l l h V n B H L 3 l r N 3 B M S V g r L 3 R q d 3 J n Z E 9 o c 0 l i b 2 l I L 3 F O S F p y W W 1 G U m d W Y l N Q T k V B V W 9 R e U l B a 2 Z R Z T J Z W E F 4 S F o w T j N t T z d p O G Y 1 R X B O c k J M R n Y x N 2 Q 0 R F p q e n M v S n h w W X l 0 U U k y U W h p U W Q v c G F V V V M 1 K 1 N C e U o 2 c l M 2 Y m J Z R D Z 1 U U 8 1 a W t t R m 9 G T X h i M H p U Q 0 N r b F N r N 1 J z c X V s a n p h T F k r Y 2 5 m U G p 5 M X V R R W x C c W Z 4 b U 9 q R T l F c W 9 a Q 2 g y T H R U d i 9 3 W F F t U W 9 y c X V 6 Q z l m V 1 d W W U p M T U d 0 d X N Q Y S 9 J W X E r Z 3 F L Y 2 x y W E 1 l U m s 3 Y j Y 1 b 1 F l U 1 M w W V l U U 2 h s Q U 4 x d m 1 l Q 0 c w d j B C O T R t N H d P Q 1 Z R K 1 h u W k c 4 R G 4 z Q W l w Q k F h Z j N x b H l F U n J p N H V O S G c 1 M 2 J a N H Z n V l E 3 e l Z F O X V w W E 9 t V 0 F X S 1 h s d F B Y a m 5 z b D N U W n N M a V g 4 R U 5 w S V Z 0 V G c r T z J w T 2 l O Q 0 N X V n V y Z W 1 m Z F B C U X J s a X d k U 1 R U V k t t L 2 x K U 3 Q 2 S m Y x N W 5 j a E J O N U x r Q 3 h N R 0 Z h U l l k V F V v T W 0 v T 2 t 6 N F d R T n F 0 S 3 k 0 d W Z j S 0 V C W E M v S k x B d F d p M m 0 x c W w 1 b l A w U W N K Y k p l Q m 1 U Z F I 5 Q S 8 r N D B n U 0 I w Q k Z p c D N 6 N F R O T D B L Z X d E S V Z u e F A v W G t R U H Z 3 V m I w Z m V l R E E v S G p K R E h O Z W t 1 R 0 x N U m 4 2 Y l l Z Q z d z c 3 B a Y k V T c k p x d F B X M j V l a m 1 h M G J P c F F y S V V s e V V C Y U s 4 N E R K O H N n S k d q S 3 N P R G 1 i Q m Q z R 2 4 0 e l F h U E V z R F d p b T F q c H M 1 V T B W T m F U a k x a T H h I M m t M S 0 F a R m 9 T c V Z r R 0 l w U X d O c T h m V 3 p H W E l Z Y 1 p r a T l u V G o 5 V U 8 w a 2 t v c T F N V G t H N G p S b 2 R w U E p i Q 0 V M b k R y N T V O S V F G M G x Q T 2 w 4 V 3 h s Y 0 1 V a n Z N T n E r e U R L T H N Z U y t N M G 1 o a i 9 X Z j d D O V V B M k 5 J b G F O d U x w K 0 p Q N y t D S C 9 E d 3 h T V W 8 3 b n B F S n Z W M 1 F 2 T W x V Z U R v N D Z 0 R U Z z R C 9 l Z n J G b D h o Z F p u K z B C R m 5 a Q V B x c 0 9 O W m o y K 2 V t N j N 0 K 3 d R R k p W N l h Z T n F n a F Z j b m N Y S j h K Z F g z c U 5 S b W h v V 3 d r W X V n M n l q N E 5 x c 0 t 3 S F h G Y z d Y a z k r W V U v R E 9 y U 3 V X N W N I R 0 x H d l l G M V h D V 0 h I d l F 2 a X p U S 2 s 0 V n c 5 S V V X Y m o y T U p H d F l k T 1 l 6 Y 0 p u a T h T Q W 0 r R H U 2 W U J m R 1 J q N W l 0 V k d r b V V 1 N U F l V j I 5 N j R m U S t M R 0 V u M W 4 z W G 9 J S H M z S m V O d T F Y b W 1 y a m N R M F R Z b j d a Z n N P e n V Y b E 0 w e F F K O E J R Z X d U a T k 1 a H d x R 3 Z 2 d X k 3 S z l 1 d 1 p v b 3 R G Y S 9 E M U 1 h c z h r c 1 Q 2 R m Z Q Q X p I M X Y 3 e W Q 4 U 2 Q 3 T X Z M V m N z M k 1 Z b E Z x R W t L M T B m R l Q z S j B Z b j l m S 0 R v T l R t e E F W Y W x t N l l B R j J 0 e V p 0 a l N K V 1 M 2 R W c 3 U k 9 S U m d i b 2 J w Y k g 2 T E M w Z U 1 5 S n R n R 3 R j Y k x I c 1 p u T H N x N j B W d H B 3 b H h Z W H M 0 T W N x M D Z I U k F P M 2 J j T X A v e X Z o N X B p Y 3 F i T E N t d 3 Z E a i t L O H d I R z I r N X c v N U 5 M K 0 Z U U H l D V F h 4 a k l W S 2 F r S m J r U 3 R G b U 1 Z U D R X M 1 k 3 W D h a W W 1 V O H c 4 N S 9 3 T n I y Y W 9 p Y U d N T k l O V l h M V U 5 S Q 1 U 2 R U 9 v M W s y U F F u R 1 h u b l I 2 R D R l O V p G U 3 Q 1 W l V Y d j F a S j U 0 Z W 5 K S F B Q T z d B S k 0 4 a 3 B x U 1 l F T 1 Q r a G F B a 0 p 0 S l d 2 a 2 M 2 a k N 5 S F c 2 Y 1 l 2 Z U l L L 2 5 X Z 2 J 5 R W 9 m U l J T R H B M W H Z N e D c 3 R 2 d J Y W Z Y S D J 3 R j E 2 T E 1 G a H h h Y j F G N E Z q V V Z l N i s 0 e T g y M D V p a k 1 N a m p r Z E l 4 T D d 1 d F k x c F d t d 3 Z x V X p B Q 3 R 0 Q U Q y N l F Z R 0 J m e U Y x Z F R y b F g 0 a n d z Q 1 p N T 3 B 2 N E x N d z R 4 T 1 Z E a U Z F Q 0 Z F Q T N S R m h C Z m l q V H l L a V V O e U N i S G w 1 Q T Y w c T B S T m Z G R W t V Q 2 F K L 3 J O T H N h U n g y a E x G Z k J Q b W E r W k t L Z E N v M V Z 6 V X V x Q 3 Z 6 S W F I a 0 E 3 N V h 5 N 1 Z 0 Z j I w N n Z T K 2 l v N m 9 U b l h Z U j d 5 N k d G c n M 2 L z R 2 O H J u T l J L S H B h a k h y S k 9 2 a m l Q L 2 9 s Y 2 c 4 S 3 k w a U d S O T J I T 2 x w b E Z N a W I 2 S V B m R k E z N X R B Y k Z 3 e m t C O E I 3 Q X l v V k 9 o U 3 N o S m t z U 0 Z r W D N Y U E 5 T V H d X c n N B N k t D T D U x b j A 2 b V J D U z A x S F F V b n d m W D V I d 0 8 z Y X l 1 S H N v N 2 1 l V X I w Z F N a T U E v V 0 R F c m p V N n B r c 0 p L e j B P O T Q 5 K 1 B Z T j l M U E g 2 K 3 R S O G p N O U F U Z l B 1 M 3 V i b z J N N k N z Y z V P e E Z v S n F p d 0 V H e E l 2 S F U x S U N B M 0 9 h S n Q 3 Z 2 h i S U 5 E S G F u Y U h U V m t o d z U x N U Q z K 0 J L S D V z M X V a N l F a S H h F a F F a Q U V p S m d C T E h w S E k 4 M 3 R L V j Q 0 c z E v M 3 R S S W V 3 b n d s c U l G e G o x e n B D M l F D U V N n Z C 9 y O E h Z Q W t X Y U 9 R O H J O S k Z J Z n R u S T h C V 1 F W R U M z M E Z 4 R W N x c 1 h T T m Z o R l N D R X V h T z A 5 a 1 R D a U l J d G d k L 2 l m Z 2 p n a j J T e C 9 h c E d H e E Z F Q 1 I 2 T k l F O U 4 4 S 3 h 1 Z E c 4 N 3 N V T V B S W V g r U U N E R V U 0 b l R J V W V o N 2 R z Z 0 Z 6 S m V X O U h 0 V U 1 1 Z 2 J h d 2 F B c V U r b 3 h s K z J k c W 9 4 R 2 l 3 T n k 5 c H p w d H l x d G 1 P O D k 2 d U 5 o T j N 5 d F M 3 d W V 2 T m d K W X R i N D Y v T D M 3 Z 3 p a K 0 V z U U 1 P R V h 4 Z z J w a j d 3 d E x T V W J z S 1 J m N l F W Q j V Q N k Z t e E 1 P Q k s 1 S F h J U W J k N l F Q R G d Z U 2 J 1 d D h j R k t u Y j M 1 M V R Q W X N m Z n d 0 Z E x j c G 0 4 c m N W R T l q e T l X N n E x U y 9 0 b k N o S G Z K Z n F v Z X p p K 1 h z V W 5 r V l d x d i 8 w W j Z L T n V N V 2 J H N 0 d E b H h C S k F o d m J Y a n R r c G Q r N E s 2 V 1 p D Z j M x b 1 d a a G c 4 N W V o T W 5 C d D Q y S W E v M 0 k x e W I 2 Y T B x L z J u e U 9 M a F d H Z W t p b E Z O S W l Y R n l i R G E 1 Z 3 B G a 3 h R V W t 6 d X l 0 Z V V a c V U y Z 2 9 1 O E x F Y W x D O H B X b 0 1 k U V Z C a D A r Z E s y L 0 J J e C s y b l o 5 a G 9 q e m w 4 M W g x U W E x N X Z D U 2 l z M n h U S W Z r d n R P M n R m b m V W d z I 4 R z B U R D J K T E h n U 3 B Z L 2 0 1 a 3 h G R X V R b E 1 D U 2 h V c F g 1 e H N E e T M r d U 5 M d k V w Y V J L U i s 4 e H V M a m 5 J V D B 3 e j N j K 3 A z a W t v R X N G d F Y 0 d W p C V k x G S 0 Z 6 b T V 3 d j c x U F M 4 c E J q Z l g v T 1 N P a y s r S n l y N 2 l 2 Z U x M Q T Q 2 O H J s N V I 3 a 0 p z N 0 x i R E 8 3 N 1 A z V 1 o x R y 8 3 V G p H a 2 o 2 M C 9 t R H c 5 d 0 V u Z F F Y U G M 3 M 1 p D c k w 0 U j l a V l Q y b G F o T m N t b m R 1 d l k 3 V H p Z R z N Y V l Z 3 e G h a Z m F z U X Z X c X J t V j h 0 T j Q v c j J i O F h s Q U p Q Y m F Y R 1 F 5 Z 2 Z H K 2 Q v N T J G a F h O d 3 J M T 0 h o d 3 J O L 2 R U T H R H U 0 5 s a j I 2 d S s v c D h y W S 9 y b V J j W F N H S T h S M n k z U G t a Z 2 E 4 L z J u b 3 V S N m 0 v c m V 5 W F o v Z y 8 1 N 1 d Y S 0 l 2 a z F K M k Z F Y m 1 2 W W N M O W Z 5 U j Z z K 1 R z a m R D V n p n b 1 N Z c W V J W X R r S 2 J O V X Z q V D Z r S 2 M r c V N t d E J 2 Y l R O O G V 1 Z V d l U T B i W G Z t S n R a Z 1 l m R k Z Q b G 9 6 c 1 l Y T U x W M 3 h O U k F j R 2 J H R X l V a j J U K 2 x j b l h k M j E 3 T D Z 4 Z D R H R X B 4 N 2 R r W U N I W k J O O W F W b k d n W j J I O W Z 1 U E d F V W U 0 Q 3 M w O F Z V M U 5 P M X B k a W k 4 Y n M 2 b 3 M 2 b k R Y T D Z q c k x O N E 5 a V U 5 4 Y V Z T Z l Z T Q j Z J T W 5 2 N T V B a 1 J L U 2 R k V G 4 1 L 2 M y Z W R G Z F A 3 N X p z V H J 5 c F R 5 T i 9 t M n d z Y 2 d G e G N y a n Z l M F N t R 0 J J Y z c w d j Y 0 O E c w b U V I b G 0 5 W E d I V G t y M H J 3 a F J O N F B x V 2 d a R E J W a k 1 j c H J Z Q j l R b l d H N T d O S k o 1 R 2 h 6 N 1 d t O G Z Q d V h 6 c z B 1 V 3 Z I d j I 5 N 3 h H N T N 1 Y W p B V z F 6 T n V 5 Y 0 9 I e W l E M U p w e m d G S 3 V q T G R m S F g 3 d m w 1 Z n Z F N D l k K 3 Z Y b T N D V 0 5 m Z l M r N W t s b k Z M S D B I Z m 9 O d j h v N F l j Y V d s b T Z Z c T B t V 2 Z 3 Z 2 x Q T 2 R l L 0 x L b D M 2 c m d Q O U d Z c n d a b 1 B 0 V V Z E V 0 N 6 c 2 Y r S D F M Q W 9 r T l Z L e m w y d 1 N V b U p I M V N K U 0 p p c W l 0 R G 5 S c V l J W k F j K 0 l C Y m 9 t Y U V x K 1 N J W G J Q Y k h P O T F r N U E 3 d y 9 i e k V z b z l n T D Z C Q 2 g 5 d G t t S 1 F q Z i s 4 M U o 5 O E x H U z V B c E x F Z V Z 6 S T Q 1 e H N W K 0 h 3 c V M 3 O V l u U j B U V D J G a m R k W F k 4 S H I 0 O H B n M k 9 H a H V j N T B o N z E 0 a G l a Z 3 J s M X F P R T Q 1 T 2 x k R n V G U E l t S 1 h q T j Q w R G I x T F R 3 R W 8 1 b n h p Q j V i b D N m d n B y Y n V a O W 5 U N 2 d a e l h Z W F N Q Y X B 1 c k d B U U l z c U 5 R b 1 R D U X F 1 Y U p V U W R t Z H p s Y k N 1 R l Z l S F V j R m F E e l k v Q k l o W U 8 v b k x a K 2 t J W k p O Z 1 J 4 L 2 x U Y 2 V B U m t y W j l U T z B j T D N t N H B G N G V O V 0 E 5 U H p F e H l O V D U 2 b H k 5 Y U p E O F I r Z W V X V W o x d X l D Z m x 1 O W 5 0 e H R G c 1 d Z O G J Q T X Z 0 N U p a N 2 t L Q 2 4 3 M j l U b D h h V H A y S n F h d 0 R 1 M k J a U H o 3 a E N w L 1 d z U W V j c 3 B 3 K 2 x v Q 3 V 2 b z Z a N 1 R Q e n p K N E p K U F V N V W t t S E w 2 U H J q W T h I U i t G a l l y Z 1 J S Y V V S V U F D N 3 h a R U w v b l F N U 2 x Y b U h 0 W l F T Q V J D U U t R Q 0 p E a W N J Z E Z X S U R Z M T Z 5 N W E x R 3 c y W D I z c 0 J D R m 4 y R D Z a Z E 5 O Z k h I Z z h V d X F y R X J r Y 0 R w d l Q w d G Z Q Z 1 V G R F R w U z d C W H o x M 0 F o Z X N 3 Z U t q O U s 4 Y 2 4 w e k Z G Y 1 p K S l J k Z k 1 6 Y z I y V E J 1 d z J R V T V X M X A 5 a m R s b F c 5 Q X R I L z c z Y 2 5 K b H l 4 e U V z Y U t j M T k y O S 9 P T D F U Y l l G S F d u T 2 l T Q V R z e H d z S 2 V U V E Z 2 W G Z m c j F W e n p V R m 1 U a m 8 y O G p 0 V 0 4 0 c T R 0 d W I 1 a E N Y T z M 4 a k l k U G V Z d z A z R X J I V l c 1 d F Q x N 0 U y Y j d F N F N h Y V h Q c m F G c H V 3 b l R X b H R w O D Q 4 S 2 x s e S 9 K c z F 4 c n Y 5 W F Z Y U l J j S l R R Z 0 1 Z d 2 x M V 2 E r S j l i U m Q 5 V y 9 H N T E 4 Z F d W b G 0 z V m N 5 M 3 o 0 U l B Y M U M 1 c E 1 o Z 1 d T Z X d M N H M 3 b E N H c 0 J h U j N x e n Q r L 3 F 6 V X h j Y k x j S z h o c n V 1 L 3 U x R m R r Z l V 2 c j A 1 Z D d E V F k x Q W J U d l R 3 M z l Y Z T M 4 d D Y r Q 0 1 V M U 0 r V 0 l E M 1 l E L 0 R Z M 3 R j c E J p Z 1 B m Z 0 5 V T l l m U S 9 P c D l x W m x 6 a 0 5 I L z J p c D J i O G Z v V D d D a 2 F j K 2 p Q b l Q 4 c U l L c m 5 W N j J q T m R F a X Q r T n l R Q 2 1 1 W E R l S k l w Z 3 U 2 c E F B V H d q b j c 5 L 3 V U Q l M 3 Z j Z S O E N p W X k r Y n h h R k 1 1 R m 4 3 L 0 V u c W Z R Y 3 d y b E R Y V y t m W T h r S E Z q d m h o e G 9 1 Z X F B d l Y x e U 9 j b k 4 v U G d X N 2 N l V n V t U E t z S V p 1 c k 9 D V l R W V H Z i S E V M d 3 Z t V E o r W m Q w Z G E w Y k w 3 Z T V u M l Z p O E N V R V h K c H Z Y O F Q r d W h O Y 2 I 2 N z M r M l N m N V B K e U d i N 1 V n Q k l u N k Q 2 U k l k R j R t Z F N r K 2 p I L y 9 2 W k p a e l F x Z E Z L M D l t a W p t S m 9 0 W E h O M E 5 Z N V V P V z h y Y j I r Z T N N O T d i a W V 0 M V p F N W N S O H I v d k N n Z G t X W F V S Q 0 R a N G 1 B Q 0 h Y S 0 Z C T m R m U E Z x d n V Z N 3 p k Z 2 Y 0 W X p u W j V 5 e W Z O T 3 R E Z m Z s S m h a e H N Z b n d k S G J l S 0 F j N m Z x a m Z n O W F 2 S 0 5 M V 0 R U c n Z i Z F Z k a E Z I N l g 4 N S 9 J e G t j M X I y L z Z U M 0 5 2 N T B h M X p n O W N j W l N o R E 1 h b U R B N D Z J K y t k V G 5 R c W k 3 M 0 J y U z N O V m 9 6 R k J W V D E 5 d H B F R S 9 n a n h s O C s w T j J l e H N R Y 0 x Y T k V o W m V R L 2 8 r U i 8 r Y 3 F u R 3 R H R X U z a 3 l H S n V s Y U c r O T B i e V d a e C s r M j V S c W o 5 L 1 h U d V B w W m V j e k d y M D E 5 U l V I d G t z a n B G c k F G L 0 Y 1 a y t L N 3 p s O U Z N U E J Y R j V z V X J S Y U h 1 c F F 2 Z i 8 v Z G M v e F V 2 N V Q x M 1 o w N 1 B 3 V V p N a j F q e V l B b G t t Q 2 F Z N E Z N b 1 J I V 0 l M Q 0 1 Q Z 3 V u U z M w M k V p b E 5 i Z F d I W j B n T k Z a N F F I W E t k V l R o N T l T R m d 5 U k t o N X Y 5 a F J p V k h p R z B W U 3 h U M 0 h L Q k l X R 1 d G S 0 N i e G p n b W l m T V l 5 V D J t O X R i T j N m M 2 9 L Y 3 V p Z U N B S V J C a E l X N j A r N 0 8 y b 3 F P T z B K V D R F Y X I y U V l x V U Z X Z l V G e l p U a U l 0 W V p K c z l y a k Z o O T U 4 e F B n M U N i M C t I a U Z P V W l L M E 9 a Y T l j e m F D R k 5 w N W g w Q z J R Q U l Q Y V Z q W k V j Q 2 5 U V 2 s w R T M w d 2 M z Y j J q a V N n e H c 1 V C 9 n R l R v d 1 h K L 2 R 2 M k J M K 3 Z 4 T 2 k r V E J k M T Z I d D J m c l R w O G d s R 0 I w a T U r e U x U c k x I W m V X Y l R L M 3 k 5 T W V H d G d I e j Z h U z g 5 S T Q y T l V x V z l G e U d a Z 0 F Y L 3 Z 3 N 1 p u R 2 t Z R j B T a j J F K z F C U X R S Q l l G U n R w d 0 F h O G 1 j d H J 4 d U t l N n d C V k 1 T S U h i a k 5 O Q k R E e U Z T R W R J V U 5 V Q W N p M n d L N D F K R W Y v b z V s V H U z b W N 2 M G 4 0 c T B u c H R G Y 0 R l W U 1 r N V R Q N T B y T G Z n V H Z s W l Z y V n d P S 3 V 3 S 2 N Q T n V M N 3 c 4 V U N F W E p W R U V 3 U 3 g w a 0 N J U 3 F y d C t r U U t V c V h R V V B y M E F 6 c 1 J w Z V U 0 R 1 V R U E x a M m h o d 2 N 4 c W o 5 Q z Z V S z Z i O E h 4 M 3 l J S z Q y O U N i N n c z d 0 g r U F p 6 e V A w T k 8 5 O H J i Z H F t R k M 5 T V l U S j F M M k V S d V Y 2 N 2 M x a n R k a T Q r Y W F T W U 9 y b T R P R W t S T S 9 K b 0 4 0 V H F E V 3 B 2 M 3 I x S k x C a G N S Q T V 4 R T N O c U N s Y k Z O d 0 p F Q k h l c E V Z c F F a M 3 N y c m J V O E 5 K O S t x e V E y U k 8 2 N l I w R U 9 i M z l Z Z G 1 u a V I z S F J G R W U 1 c 0 9 6 Y U l N S U I 4 T W l P N m x 6 L 1 R j O G F S a 3 N T b m t T R j l F N m h z d y t L Z k F J V k h Y R 2 Z M b 2 w 5 a 3 F U b 1 J t Z H R Q d V F F T 3 Z R N G p j c 2 M v c l d 1 Z T h P O G x m Q j V C S X h o Z E 8 r b 2 d 0 U l h t W E V 0 Q 0 E 1 a F R R N S 9 x U 1 h u d V V B a 2 c z b 2 N m S G R J T m h E a G F W Q T M z O H Z K Z 1 F p e H N v Q 0 5 U b n V N V W 1 v e G J L U 2 l a R W s x d k V 1 U T V D Y 3 B R Z E t R c j B Z O W V h T X l Q a l I x Q j N X T W J J U l J q b 0 F m R m 5 B S 0 Z D W W J Z d 0 x k b 3 J o Z S 9 Q U U l o S 3 g y e E p W d X d S W T g z V F F B S k l K N G Z t Q 3 N n U j l V U k k y Y U V 1 a j l z d V l 2 Z z Z X O E V Z M m 5 D R k d o S 0 t M R X M y Y 0 F y Y T A v S F R t b m 5 t O E w v N W t Y c T h z b z g 0 M n h F N k l 2 Z D h t N 0 F L N k Z x M H F w W U t H T l B S M 2 8 4 R 0 9 h Z 3 h a S V F q W n d V S H N 2 Z n R 6 Q W J o M 0 J p d 2 d t U z F M N 2 l U Q W 9 u Y 2 J z b 2 o x b 3 M w R D c z O D R Z M W 5 v S H R l T 2 M y a k Z I S n Q r R 3 V D b U d n S j l w O V U v U T h E Z T Z H S 0 h E e U 1 Q O G 9 K c E V C Z F R R a E 5 D b W 1 p e E 5 G V 3 c r R 1 Z v R C s 5 N 3 B O b F N y Y X I w b 2 4 r N 0 d Q a E 5 2 W W F h d G 1 E M 3 k x T 1 h u U H g 5 W m d p U k 1 L V U R 0 M z Z V W G U 2 a 2 F 6 b W g 4 d W 4 0 V E t h d k R t Z V M 1 R V R q R y 9 D c 3 Z s a 3 V i c G 1 a M T l h Q 2 t 0 T j V T K 3 R a U k 9 X S l A 2 S T l G d W d v V W Z U W j A 3 d X d 2 W n U r Z V R a d j h 3 Q j M 2 S E V a T z N v b G I 5 T 3 U v S z Z m W F N n V W 0 x a G d 3 U l I y W k x K c 2 J F N W l J e l E z Z k I v M m d h b j Z G Q y 9 x U E J r V j d P N T R Q S 0 x H a U g z K 3 F K b T R L V V Z k a W x W b W V 4 W n B T S m Z j S G x V T W 5 L e D l y U W l R S l V C a D N x Y 2 J u N 1 F h S m 5 w N G l y V j h S c U c y Y m h x N X h 0 V 2 l o N D h J L 2 p C Y z Z 1 Y U Z h L 3 Y 5 S n d N R F N J d U d T e H I v N j B 4 R E R u a T F R L 2 N E T l c v T m Y 2 T U 5 U c E I z R 3 h Z S 3 N N R j B i b W p a d G 5 P Q W p z Y m J W L 2 d w M y 9 I Z n l 1 e W E w a X V 6 T 3 J a U 3 V 0 T 2 c z W j Y 5 c H N O W D N 0 a 1 B h Z X p N b W x S R V N S d 0 1 o K 0 c 0 U 1 J N R F J w N F J F W D h p a n F t b n d K T 2 U 3 V j N Q T l d y M y 9 m R G d s b n V U V z Z u Z W V Z b 0 1 5 d k V u c 0 x C b V M y c 2 F K U W t j N W M 3 R H d s M V Q r M i t Q Z H Z 6 S H V C N V d m Y W h O N X B 0 R 3 N N Y W x i M X h L T G p 6 R E h O R G d M N G 9 m V T J J V j l o V X p h c z Z 5 d D J U Y j h G V H N l V z l 1 O U U 3 d 3 B S O W Y 4 U T V v d m V C U k p 0 a 3 J S V C s 4 U W 9 P M z F G N 0 d N S k Z J b G t T Q l F V N 0 5 y d E 1 R c W 4 r W X d Z V X F 4 N D Z F a 0 N x a 0 d B U m t z N U Z E a G d 2 a H o r L 1 h a d m x M a H p U V U d h M k x n V U F m e H p R K 0 t K N i t z Q i 9 I N n d T S 2 p I d E c 4 O H R y S U d u T 1 p U U z Y 3 O X h 2 d W 8 x T T Z z W k U r b k E y S z d Z b W h U W G d I R 1 Q 0 R D d H Z F l I R m d P T 1 M 3 T T h o O G p Q S G 0 v a m h O N W 1 N S F Z Y V W 5 R b E h i b C 9 S M 3 h q d 0 x z c W 8 r d T d B R 0 I 4 b W p I U n d r b 1 I y W F N u R T I 2 Z W d W d V d Y O T R E N 3 B W a U h E L 2 d Y N G x U T 1 h G U z V s a l o x Q 1 p T a V d R U z V y a l B 2 S W l m O U U 2 Q l d r W k 5 r S T N E a U J T c E l V T T J s b X U 2 c H d y K 0 V M K 3 B J K 2 1 Z T z h V d 0 0 w U T h I N 1 N D R X l 4 U 0 4 2 S l F 6 T 2 Z 5 b F Z v c U s 1 Z j R C K y 9 q V 1 d u V F N M N E 4 y e U c 4 d W l i c n l U Q 3 J Q d H R 3 R 1 d I c G 1 W a 3 k 5 Y V d r Z 0 5 y e k 9 5 U H B X T j Z s b D Z x K 2 h u K 2 9 r N U Z S N C t l U 1 J 1 Z H N 4 Z U t G e V V H N 3 Z 0 V G N a Y m V 2 R z g 2 S 0 t a N T V u O G R N R 0 t Q Z n J G Q V R T Y m 1 H S D M 2 b 3 A 4 Y X R o O D I 2 M E E v U 2 E 0 W T g x M m 1 a c V Y 1 d F J 3 M z F K Y 3 F T N V J i R j d U N 2 I 3 b l N F T n V 3 a W 1 1 W l p O e l Z 4 c z h r Y W x u R H B t N E 9 F Z i t F e V l o Y 2 t 5 Y T k z R W 9 l c F l D V G F 2 a G V O b G 9 j M j B 5 Y k U x R F l 6 U W d k c V k 0 R y 8 2 S F g 3 U 2 d z d z M z T n l C S W o x d 3 p U R U 1 Y V T Z C N H Z s L 2 t D b W 9 D V l c 3 d z F o c U p X e G 9 V a W h K Z m d Z Z T M 3 V z V T N E N G W X Y x N V A z Y W 5 U S E V 6 U W t l Q 3 J l d j R G V U N m e H p l S 0 8 v N z F X V V c 4 R z k v c G 9 M e l p v a S s y c X l j Y z l F Z j A z Q S 9 j S i 8 4 a 0 x h c 0 p n M G l 1 Z n Y 2 c z J a T X Z J Z X p x O H h u e W t Q c U R q R S 9 O c j R v Y z N E d l h 4 U j F p O U Q w Z 1 R l a T Y 2 d z d l e k s v L 1 B D S E V Y M W Z s Z l J B a V B N d H V h d U 9 h T U F a Q l A 2 a l g z T G Z p W j k 1 Z U d 4 W X d C T 3 p Y d G 1 O Z T c 3 W m 1 s c V V P a 3 A 3 R 3 N R R E R k Y V p I N G p x Z z V K S 1 V O Z T E 4 c 2 J H S E h N S W l y R y t Y V z Z F b 2 V 2 b T F 5 N j N o S 3 N Y c m 1 2 R 2 Q 0 c l B X b H p j c j B y V 3 F q c 0 F R Q V A 2 W D k 3 Q W R 3 Z W l p Y U w 1 V W 1 5 d U Z u K 2 p m R j h z Z l h n W H B r U E h Q S F J 0 U 2 F 4 b G d O c 1 Z 6 S k R p V l d Q c T R 6 e X J K b k d K S W p J b D N X b k Z K R E Z 2 Z C 9 T b n V Y T z V s N k 9 h b m 8 1 e j l 3 R S t m N D l L U j M v Z 1 d F M l l 4 T 1 h T U 0 J P M n J S e V N C L 2 V u W k 8 5 R 0 1 Q U z R l R z N 2 b k F 6 Z T Z K W H F j R m c r d m R j T V I 2 d W U x Y k d C S E 9 s Z G J k O G d T e G Z N W j c 3 U n N 3 N F M y T k 5 u K 3 Z 2 Z G x r M E V W d E Z k c H N q N j V 3 U S s 1 V H B v M 0 5 z U U J 3 Z F Y r U 2 l p Y j V n Y S 9 0 Z m 0 z N U d 2 Y n F O T n J w O U R w M m I x N 0 M 1 O D N N Q T V l N z F 2 c U l m M m w z W T U z Q 0 1 1 S G J 1 V k t J b l h x K 0 N 3 Z j g 0 U j B 2 T l J T O H J x L 2 5 K W l Y v U H Q z Z H h k d j B t d G p O a j R Y c 1 l h Y j h U N F k 0 S D J S M D R M N 0 x W c U x s V z h m e F N r U k V W M l l U a l Z N W U 5 Q U E M v a j N h N U Z n O X h V V E F s b W d F e G h G d 1 d p c E 0 w T X R S O X p z T 2 R r V 0 h 3 M k t S Q U Z t O T l W Q T B J R z l 6 L 2 p G R C 9 l R W 9 p L 3 R k O E t M Y W h 3 U l N w c H F H M W N Y O W R 2 Y U V H Z z I 2 S X Z h V W l U c m Y v a W E r R n l j L 2 M r W G o 0 R V B 1 N 1 B S M k 5 x R E l 1 d E p o R U V G V l Z P c V V O b 2 F W Y m 9 F c 0 t H N 1 d Z c z Q 4 W k V l Q z A z U 3 N n a T Z V d X Y 3 Y y 8 w d l Z X O F N J O W N Y U F Z J W G F D N E Q 5 Z k 1 o a U x X b 0 p 3 Y n V W b l d C Y V d U Q T M 5 d T Z K c T N a c G R r b G 4 v Y z U 2 O X R x N W 1 X d 1 h U R 2 c r M 0 d 6 W D N q b 1 d 3 Y l h O K 2 V U W W c 1 W V F p e G Z a Z k V 6 N W x D Q 2 d T R 2 l i O H Y 5 O U d F U V c 2 d E Z v Y 1 V 5 b 1 M 2 a V B 0 V 2 J R Y j k r W n Z 5 e G V a U W s 5 b X M y U V l l b j R D b X N Q d 3 o z Z G N X c 1 R D N G 0 v R H h q c m V a Z T h X d D F l Y V l k a U J W W G J 5 W E l 1 Z C s z V X d J M 0 5 q T U Z 4 T l h N d U 4 z R k 1 Q e X h o b 0 E y S 1 h p Z F V 3 M D B Y R 2 w 3 c U x i d D h n c 2 Z j d 1 c 2 M 0 Z S T n R 1 L 0 h E b W h k W m d u b 0 c 4 a E 5 l a k F L N j F k N m R a d 2 N W V V I x N 0 J O L 2 V I M D l u T 3 l a c E t o K 1 l x W E U z e W p G R y 8 1 N 1 A 4 W n g w Y l l m c k p l T m h r T X J t a U F o a X V u Q m d L T V p z U j l P S i 9 o Y W 9 0 Z 1 o 5 V S t 3 b z B O d m Z 2 Z E d T Z l V W T j J 5 O G V l N E Z R a j l F Z G Z 0 M W Q 2 Y 3 p B T U h C Z 2 V 4 Y z Z u c D J W e j V E M i t 1 W j N J d X Q 2 c W M x L z d W Y m 5 W b 0 5 N b D M 0 V k p q V F h B U k E y W T F W e F h L c E N T T X B w Z U 4 x W l Z o R W p p V j J o O T J X V 2 1 D O V h y b E t w c 1 d o Z W E 4 b l p E S 2 J Z R 2 9 4 U 3 l D a V U v R D N p R V R P Y n N J K 1 E y d j U w K 2 h 2 a T c v K 3 R n V 0 J R M l k w d T V K S G p l U E g 0 U z c 1 T z J v M 3 c 3 L 0 R 0 N E 1 w V k o y d m o w Z F l F V y 9 Y d T J 0 O G x 3 b z B t S 2 9 h N m 5 l M G Y x Y m R p b X F t Y 2 N j a G M x U n J u Z 0 Z J Y 1 N y a 2 Z 2 W j R y Q U o y Z 1 k v d T V E Z S t R U 0 h M W V N N Z T E 0 N V M 3 c U t B R m M 0 M l N 3 b 2 V o Z 2 F S M E w 1 Y k V P Q 0 R h M 3 B u b V J Z N V V r Q l c 4 Q n g x U 0 U 0 a l l n Q 2 o 0 N F l U d l Z 1 d m o w c z M z c 1 h L K 1 B l a D N M N W l E Z U J M S E 1 w e W k 5 T D h J b 3 l 5 a l N 1 O G o 0 V H Z 2 S V I 3 S 1 N i d H B k b U l Q d 0 x s U G 5 P U D B y R X h q U D V n T H Y r O E 9 m Z i 9 r T G x t M G 8 v Z m 5 P Y X k x M y 8 5 L 1 N C c k U w d m N z a k V R b W l 1 O H N y U m Z Y b j l K Q m Y z c D k 0 M 0 8 z V V Q w Z 0 t T T E x a d U h D a l B Y R k x 5 N 2 Z B T W 1 0 Q U 5 O d W d J M V J l N V B a N 3 F v R 3 k 1 Y 3 Z x V 0 I 1 c y 8 r S V p E U 2 t C R 2 p 3 b H R q S k 5 0 Q X F 5 L 3 p l Z U F y R E p L b X U w a 2 1 L T k 9 l d G c 5 S D J U V F p 0 W k Y 4 T G N C U T B 1 Q k Y w Z j V m N G N y Z m N D e D Q y c E 1 u O H B 2 d l l i Y m U v V C 9 x b W R Q N 3 Z x T j F N b T Q 3 W H N L d k 5 t V 2 J K d X N X U m x q Y z N T Z 3 R 1 d 0 F S T E V 5 c U 9 0 O V o 4 R j B U Q W l n b X R D M k d o N D l 3 V W N V b T B P R 2 9 J M k 5 5 c D N C Q n R Z O W l 0 V z Y 3 Z k x S R k 1 N Z F R o K 0 9 5 W E o 4 M 0 d w e G x 3 Q m F Q Z U 5 j M l V F T 3 h i M D d Q c V Q y c X B R M W h k M k U 1 Z W V N a V M v N 1 c z c j R 1 R j c r R F l X Q z V S e D l h O D g w M G Z 6 U E h 2 V X A 2 M n d x T 0 Y 5 V l l x T l l B U U l U W C t T b m N 3 U 0 l D Q 3 F j U j B Y U m l j Q V B R R k d s V G l T U m F T U 2 5 a c U p k W W p l c G s w a 0 F o R l V r M D l M W n B M R k N w d n h Q V V J B T U F j c j R W U G V x Q W l V Y 2 l K d G N H Z 2 5 o U W 5 D N W 1 O c X V N c H Z S S k N y W W F P d 1 R 0 a V F u V z c x S j N r a E U 3 M j l i W T R O Z E F J O V p p Q n Z s Q 3 l r V G F S Z 3 M 3 Y l F 6 U 2 E 3 a X Y 4 Q V M x U G J x Y m d n W E Y w b n F x T U R D T z d p M y t U M n Z p K y 9 C Q 0 h Q R 2 N M K 1 B J Z V F u c D M 5 N F B V Q U J y b 0 l U V k F s e S 9 L M m g 0 a W l s d 0 5 P N m x W N V B S a n Z 0 e F h s K 1 l X T S 8 x N W Q y d H F 0 R S 9 G R H B k d D d 1 S z d O K 1 R G R m E 3 U j V 5 Z G E v c H V R L 2 t C W k Q 1 N F h O W l d V d j N G d 2 x v T 1 p X d H F 4 W l d k V l B U U m 1 X R H Z V U m Z v Q n V I S V l T M F d j W l d Y W W x q Q n R M M m w 0 Q l h M V 0 U r N G l H V 2 t 3 S n l T M W x 2 R W p m V 3 g 3 T V h q V D l h U G l N R X Q w L 2 J q R 0 J U N m F 0 S k N I c 2 N p Z j F E V k d H Y W t q T k E 0 N 3 h X R T I w a 1 V L Y X B l S G l H U G Z s T X B T Y k M 4 W W Q y U n p 3 b 2 N i b 3 R R T n l H e E p v T G Y 3 c m R C K 1 M 1 U 2 d D a T I 3 V G p r Z H R h T X I v b G 9 k U 2 x Z V W s w Y V Q 3 a D h 0 Z U J Q W m d a U k V k c m R I Z l d F a F J R d n A 0 S V E z e l Z m T 1 p Z W m V w T m p q S U l k Z T U 4 c 0 J 6 Y U l o c z Z B N U Z h R 1 B K Q T k x K z Q x N l Q 3 U G w 5 d G p N M 2 c r S z F 4 M k J 0 c m V t Z D B v V X Z S N F F S d n h C a n J T e m d n R U l F N i t N T l R R O W p Y Z W R n V E R h c G Z R R j J Y U j d G d X l h N z N y S W Z l N l l 5 R 2 d W W W R T d k V x Q U k y Z S 8 z T E 9 r M X N y d l Z s b l h K N X V t a 1 J O W k t P d W t N Z j l K a 2 E z Q m F a e m 9 X b i 8 1 a F h K e E N Q V H p T T 3 Q 5 V k d r M y 9 O T n l 4 d l F I V H h o O F V 4 T H p z e G 1 R a T Z y R D J Q U T J J W U d v a T l 4 U k I 4 M 0 c y T V R i M D l F V z Z z c U J q R D F C R n F I R 0 1 6 R X Z M W T N h d z E w U T Z z d G 5 m d j N q b z g 3 T 1 p s R E J v V H p U K z l j a U 4 5 T G 1 y M V c y e D A y c 2 9 Y O W t Q O V d 5 T l d m c D N r O D h 2 S n I z Z U x r c X l O R C 9 h V j F N V z l P Y V R X V G x H S T N z a V h X b 2 p L Z m c z O G h W V G x x M i 9 B W V o 3 c W x T R D l G O G l i L z h o e m l o M 0 9 U U E R F c U 9 Z d W t Z R 3 d O Z z N 6 M H Z o K 0 t 0 R j M v R V F z N U t z e n N s a W 5 2 T W s x T 2 1 M V 3 d h R U J 1 Z T N 4 e l B 5 a z Q 2 V 1 E 1 U z F M N H N V a H l S Y l p q W U Q y Z m Y 4 N m 4 3 V l d y N W R K e m Z S N n J a T X p T V X J J K 3 R m Z 0 p U U 3 B O c G F v d E 5 H W m R Y S j Q x a W M 2 e G Q w T H d y V X Q w M 0 F U Y 2 d 3 N E x W c X h 0 a m J w L z B w S 0 N l R T k 5 N F d o U H V N a X d 6 Q y s v N X N 5 c X V I d z h T M 0 5 z Z 2 5 m Z D d U Z U R M O T R D d 2 l Z Z T h R c i s 4 b D h q S D R 3 W W N y O U h 1 d 1 I z c 1 I 3 R m p m e F g z T n V 3 b 3 N w d l o 4 M 3 R m Q l B 0 b m x 0 U m l Z T j F T e j k z K 2 1 H M k x C U m d O S E F 3 e W h 5 a G d C a z F W Q 0 Z O V 3 U 4 d 3 V M e W V C S m I 4 N H Z y W V p Y d H M 4 S z l h N G h r W X Q 1 S k s 2 e G w v R D Z C d H J a M m N Z R 0 5 V W E 5 I N G 9 J U F R N O T N m W l N 2 W D Z o Z 1 F m U X Z F U k F z T k N m c 3 k 4 a E 0 5 d z Z C Z W J k Z l N h R m I x M S 9 P d E h m W j k 5 d k k 4 Z m d 1 M m 8 y b T B M T T N B d G p N Q k d h M m 1 y S X N Y b l p T U W d p W U J 3 M 0 l J d D h Q b U 5 Q T X F E Q z h x W k t t U H F K L 3 N P c m p E M W Z 5 S U d u Q U d 0 W m 9 i M j V F O W w 0 Z T B W e l V z c n k y T X R O S V l F V F J Y Q l p Y O D Z O M 0 Z l S i 8 y c j l L N H F Y e G l y S G h Y b k 4 4 M z M z R T N K S E 5 L N D d P a D B M d V l q O U w z N 3 J F V D F n R V h F N i t 1 M 1 R K d H J T c G R 4 c n Q w S m s 2 Z 3 U 5 N U h E R G V y K 0 N I e n V T a m h x O V p o S U N t d V Z J V m J M Q 2 Z 0 b 0 h o M F B X c H A x V k 5 3 a F J W b W 1 R K 0 V L V n R p V F h 4 c n l T M G x Y N k p Z U E 5 Y V i 9 4 Y 3 l i K 1 J T V W 1 I T F I z U W h N Y X N l Z m p 0 d E p L e m N u R 2 R j L 1 N 2 Q 0 N V V G F F T n Q z V n l 1 N 1 E 4 R k g 4 c z B x M H V W N G N F T H R P Z W F 4 W l l 0 M m F 2 S E h J L 3 l N b z Z O N j V R b W N Y Q 2 8 x T F p 2 S V l x a V B O V l R m e D d Q M E d K U F k 3 R n Z l M W N 5 d 2 p y a D h N T j V I S W t 1 T S 9 x N S 9 1 Z z F 3 a n Z w M 1 p M M X N s c l Z 2 M D E 5 b 3 R v e W x 6 S G l R Y T U 5 a m V U e T V U K z V v c W Z N T U 9 L d H M 5 c X l O Z z J t R G J W Z n p x V k h 0 d G w 4 U k Z r R 2 V u Q l R n d G R u V 2 o x d 1 F D U U x K W E V t R k N B d W J t e l R t e j d s b j F K Z X h w a D Z M Z D B C a U 9 v e E R 5 M X l j V 3 J K N l U 4 M E 9 N V F N D b V g v S D Z X e G V L S z M 1 c X R 4 a D V r a z F H V E x y d V k r M k E 5 S D V F V n d o U 0 V s e m M 1 W E t E d l g x S 1 p Y a U 8 1 c 3 l k O X E 5 Q j d 6 R l d 5 V W 5 k U 3 Z P R D J n Z D Z s M V B S K 1 V k N U N V U S t N U 3 k 2 R 3 p v Y T B X N H Q z e F Q r R 0 R s R 1 c 3 a U N R R D Z P Z 1 E 2 R l N 2 Y z g y e V d I Q V V k V V p N L 1 V p b l l n T E Q y R k s 0 U n B h W m Z O V 2 V C R 0 5 E U m R W L 2 o w R j R V V 2 J 5 Z H V j c T d C N U M 5 c z U v U S 9 o U T h r N E t X R F o v e G x Z Q W 1 I U k 5 z S y 9 4 Z S 9 s a 1 o 5 U U F U R G d n V n R 4 V T J q a D F E V m E z d U N y d z l E Z z E z Z D I r T m x o O X N P R G E z M H Z W N m N 3 V U Y 1 Z T J B M 1 h l M z Z V U 3 p 5 S z d X R E J S e m I r Q z h T W n F a M 2 k 0 K 1 J 0 V E Z o V 0 E x Y T M v W G 8 5 Z m R v d l V O Q 2 8 v Z X h X Y k R 4 Z z d M V y 9 W N 2 R 5 c C t B V z R W V G x m e T V r U F R q R j R w c m x Z d F B B S H d V Z F p S Z l U 5 S F J 0 d U Q 4 c F h y R E t x c T d a N E t T a G 1 X O W U y W m R w V m p L N W h B W j d k N n U v b k V u d 0 p P V j R J c 2 l r R H F s d 3 B X Y l N h d 3 p u U k h R M V Z q L 2 F x W n J o W D J 2 b z I 3 b l B w R z F s Y W w x T F Y 0 R 3 R U W l J 1 O G o z V W c y W E x Y b 3 Z U b m h 3 d m J V M m p O O E 1 6 d n J S U m w x S F B E T j J Q Q 3 o v R l h O N G R h Z k F 2 T H p X V 3 J a Q m 1 E M U l q M 1 R R d W R m T W x M N j d i d m w 4 e G 5 z a V B H V W 5 p Q 2 9 6 O D B F L 1 V V S U N E b W c 1 V E N Z O D R a d U l V e U E r V n N V b U Y 2 N 2 1 r K z J i N l l M R 2 F D c k V 6 Y m 5 Z e l Z J d F B p V m J J V 0 x 1 M 3 h V d W 9 S V 3 V J R k p a T E N 1 a 1 c w U 2 J R S k F B d E 5 D U T Z n c X I v U T E 3 M m l y Y n Z D b 1 h I d 0 R Y d H h h d U g v Q j B W c 0 x Z Z l J l c H g 3 a 3 Z 1 d 1 B h Z y t I M m c y b 3 Y z V V B P b 3 F r M W x 0 S T F M T D Z R V k 8 r N T F G V U k 2 d E 5 H T U o w M F d S M l h x R F Z K Y W R N R V F r Z l l D e U V X R H h V T 3 N X M D h S R X Y 5 Z z h L c m N h W F p h Z D Q z d H g y d D k y N 1 p B N 1 R x Z X B y Z H Z F Z S t H c T V R Q k g x a V J o L 3 k r a m s 4 S 3 Z j V W N 4 M H k 0 R l Z M T E d r K 0 d m R 2 5 l e H R t c j h q Q m x P S T l 2 R E x 2 b n h Q Z m V Y M W V L Y 0 5 k a X M y Q n p V e D d R V V B C S z h a c m c v L z B Y U U M x Q T Z q e D B m a l N M W U 9 k a T J D a m d Z O V d k a k F w d D B 3 a k x h R 0 k r V k x j M D A v c j F U Y j J 3 M G E 5 d E 9 2 T D V i U 2 l p a 3 F R b U k 5 W j l S V z A 2 S j Z M T V l 5 c k x y a m M 3 M H h o c 1 l W M U N E c m 1 w Z X p C c k d K O V R H W X U x W F J j Z 3 R P d 0 d 4 S 2 t Y e T l T c V V B e E J S S X l X d l F 5 U U N v S G 5 0 Z X N 5 N z N T c V Z x N 1 p v W U g w a G Q x c X p 1 a 3 h Q a m p n Y z N 1 Q k 5 i b 2 h D d l R r S G V I a D V L Z z R R N E g 4 N n V j Y W g w R z l 1 c 0 5 6 c T Z F R j h l c H B l U m x K U 2 J B c j Z h U W c 3 S i 8 0 S k p o b X l X R 1 h 6 L z Z m a F E 3 e n p w d z F a b 1 p G W F E v b 3 p 5 Z m Y 2 V D F J N U d Y a V Y 5 V U R J e D J o V 0 F q M V J k V 2 9 T c V l I R 2 g v b n p l e k o 1 c 2 R p W X A 0 N W p W Y X R B S U 5 3 T F h F c W Z K R 0 F w W W 1 W b m x 1 Q 0 V O d 0 V j V U x x V n h Q N G t k V l N K M 0 o 0 Z 3 F 1 O V g x N 3 U 3 V X p V W l l u K z g r Y U 9 o c W t V Z X B n c l Q x W E U 1 S n J o d F F X S W p V e F R a R m 9 M W V R W S G o 0 S z l C R V J B V z Q 5 Z l p a L 1 M 5 d T A 0 U 0 F T T G s 2 b D V R Z z l F b X V N d k U 5 Z T B U S V F 3 S V F s W G w 0 W U Q 1 N X Z m c 3 E z U E J r K 3 Y 3 Z W J Z Z E J 5 a E Z p R T R J b l V v M W R 5 M D R 4 e l N L Q U N K T z N X U m J 6 U 0 1 r Y m F 6 Z 3 J P Q U 9 Z R 0 h E Z 1 Y 1 M X Z N b E d u W k p 0 N 0 V E U X B 2 N 2 x B T U Z 3 Z 2 R 3 Q X N B c U V S L 1 F F U n p y R V d V b 1 V Z a n B w a j J D c H V S c m N w M n B y Z n A x a 3 V J a 0 5 5 e G p y d E 5 y N m p p N F I y U n M v Z D g x c j V z R E J 5 c 2 9 x S X h n N W R a S 2 F k M 3 V 1 W G 1 a Q W h j b l V m d E F s Q W V u c 2 5 G U z R r V y 8 w N E 5 a V E V D M l p W Z k h X K z M 5 M j V 4 N 1 U 3 c D B S d 3 l l b C t j K y t z O F J W U D V 0 V y t I V i t X V E g 3 Q 2 d o O T R 1 c m d T M z Z n c 0 p B U 3 F t M H N x M 0 w v R 1 d B a l R V d n V L Z 1 c w K 3 Z B Q X N v b U J V S 0 M z W U E w U F F 3 c H Z I e T R R d V B P b E l V Z F V Q V D g 1 a 0 U z c W F I e j d Q N T d t O U p V V E 9 L V n N B Y T h P N 0 U x N D F 6 V l c x T 1 h Q W X J O d X l x N n l p Z W p B T m 8 y O U N D N m Q 5 Q j g z d E h p W X d B S k Q 1 U V V B Y 1 I 4 N 1 Q 0 O F l u d 2 R x c D V 3 Z W 9 Y M j Z q N W t B Z 0 F t S i t M U H F s T 0 x t U m p i M G R T T j d R T T J W Z G J B M E h E b 1 A x V F U 0 a W t v Y X l o M E N o W k N P b l c 0 d j l R T V V H Z D g 5 S S 8 z c E N Z a W N m U E J H L 2 N r a 1 E r b n R X e k R U c G x t M E p v V E Z q b l o 3 c 3 k y Y n p L Y U V I T G V o d U I 4 U H p v N T V l M m d o W U h s N 0 t 0 d 3 U w V D J y S U h o Y X J u T U p z T W x S T T Z q d k N o Q 3 J i U E w r Z T J K d H o w a V Z S N U t k W D F P R D R l Z m 5 s O U 9 X T z J w L 3 F Z U T V x c l p O S T l B U F p R b i t u R G 1 B V 1 J y d W p K O H Y w N l N J R k d w Z n V a T E J o U H R F L z Z k U H R l V i t z R V J q S X A r Z j J W V z B 0 e D c w M 2 V U b D l 4 W k l o a 1 V R S m U r a E s 5 S G t L W n p y N T J j S z d 3 V k N o T j l s S T Q w Z z V k a G w 3 Z V N 5 a U R y R l J J R E 0 5 S V N t Q U Z Z a 2 1 m W X d u d T d l V m E v b 0 d 6 a X R 2 U 0 R X a k d P R n l w Q l J r Q z l w U j h 1 W j R L Q U R J Q 3 g x c n R H M S 8 4 b z V P a T B 0 a U l 2 c T d l b U F V W m d z Z H Z h R F Z k R 0 R C M V N F b X h N T i 9 2 b T Z z V 2 F 3 b 1 R S R k N J T 0 p S U F R z N j A 5 K 2 p O U 2 p T R E 0 r Z T h Z L 0 8 3 d U l B S G 5 D c T N a b U x 5 b D l j b X N u N D N l M 3 Z a a 3 V p Y W p w T E E 2 Q 3 Z r W X h 0 c k 9 M N l p w O U h E W D h r S T h s d 1 N x M 0 p 2 N U t s K 0 1 3 Y W V C V y t K V 3 p J Q X h F U X l 6 S m 4 y L 0 J l d 1 c z a W x o Q n l l N H F m b l F u T S 8 w S l Q 1 S 0 l H c k V i R F N a N V h X U 3 B U R G p o Q z d t c 2 5 l V n Z l L 3 U 2 a 2 V v V U F n d m Q y R 1 l a Y W d J R E 1 6 c z N I V j F 1 L 2 x h N W 9 J R 0 l Y T m x k Z W d l S F R H a z l W W X h 3 d E 4 r V W h l U V E y S W k v S k t a N T V C Q T J w U z R N N i t R S F V 5 e F d N Y 0 h W e F J p b F p C Q m k r Y S t z d D h y b m V C d W J i Q 2 l n U 0 F s Y T Z P Y X V W S 1 l K S X g 4 V F d v a U 5 G R G t 3 Q 0 l 0 Q 3 Z m Q W Y y c S t l b X Z p U k V n T V N G W k 9 q c G F G K 2 h 0 L 0 9 1 S H Y 3 a H R S S n d w N V d 6 c l E 1 R z M 5 d E w 1 e V h V b D B v b H J K b 3 B J S F B P b 0 R o O G p a N F J N d D d k K z B x S 1 N 1 e l Z j Z l d i c W F I N E 1 Q O G Z O K 1 F 3 N 2 d Q e T N 0 b 3 R 6 L 1 V t Y 0 9 N U W 9 m R 0 V 1 a i 9 v W W h 2 S k Z G S U N a d k d S V 1 B V e l V T O E J V S 0 l 5 a W x j Z W Y 5 e k V s W W R L Z z Y r Z X N U a 2 t x Z 2 h Q R V B y S W J p V W 1 l N H p D c 2 F j K 1 d q a j l j T U Z l T n B k R n U 5 R D R G b l l x T z I 0 W G F k N 3 Q w d E 9 r K 0 I r S D F Y N n B 3 T D I 4 V W x 5 c T V p M T U w Q U s v Z E 9 P R k 1 u R k Z G Y m l Q R 1 J T W n F m d z N M c m N s S 0 5 Q S m p i a j F v M U l R a 2 9 a Q X N Q d U d j S E J X c U p L S 0 Q 1 R T V w S F F U N l J n M 2 V Q a G J W Y W 9 G U V F u Y W V Z e k R 3 Y 2 5 j d F E r T 0 5 a a D l D Q n h 5 Z 3 F C U m p i V 0 Q 1 L 1 Z 3 Z U l Y c k t i S 2 l L c E k 4 N C t D S n R k N S 9 T W n B K c z d N V k t h M 0 5 a R 3 c r e W l 4 d 0 p p b k J K c G o 3 U C 9 L c m J o T 0 l y d W 9 L M W R o T X h I M 0 k 4 W j l k d n p j a l l r V T M w e m d t d i t m R W h r Q j B 1 T 2 E 4 d H V 3 T z J s a i 9 B S U h P T H d Y b 0 5 p Y X Z m a U t D c D N y M n N Z b D d 4 S W N M b G 1 q K 2 F m a E 5 4 V D B 6 R m t Z U G 5 x W k V p N T A 4 c m d H L 2 d F a m V u a m h R S z V 4 U T h P S y 9 t d 0 N w W E l X R F Z M W F d N d U 9 5 c j h Y L 3 A w a H h i a U 9 q a W 9 2 Q z R 0 W n N x a W o 3 c 1 I 0 b H Q x S U h 3 W H M 1 W W Z s R V k v b l F j V z E r V 1 A 4 R T h 1 V 1 o z V 2 R V M 0 5 S O T N r e m x O Q X J P W D l 3 b G 9 G c V V N N 2 d D T m R z b 2 N 5 d X N X K 3 M 4 Z 0 R y c G p X V W 5 n U j J Z Q 0 h n K 0 F i d E F F Z T R r O W N Q V U Z G T E J K T l F a O F Q r Q m 9 B b z Z 5 Z j Q y a 1 A y W W t 3 Z W l C S m M w U z B 4 a T d Y Y V R H O U h k b U R n N E l w M U d 6 Z E R E O U U z a 2 Y w T 0 t u Z 2 d y M 0 0 1 R l c 3 W j k 3 Z 2 h N R z J k M U 0 5 U G d F U G x E a l Z C d 1 B r M n R i a j J 4 c k k 2 W H Q v R W 9 N b H Y z b y t P U 2 Z G K 3 k 3 U 3 h J Y k x Z U 2 h N R H V y V 2 F T Q m 0 5 U m p P N 0 d z R V h x L 2 5 l M m E 3 S z V v K 2 V x e j R I c G N M b k Z a a E J W O D R h M D V W Z i t H Y m c v M l h U W V d H L 0 t w S z V M W H l C Z 2 d 6 R E t s O F c x R 3 U 1 V G l Y M 3 F a S 3 F T N m 1 J c D N D V V o 4 Z W R U T n p 0 Z T h 2 T 1 Z 0 W D Y x c 2 h W Z T N i c j J L Y T J D Q X l r a k c 0 d m d s d X J E V U l T T 2 d T N E k v R 3 g 3 d j F a a 2 Q 2 d H d R R l Z L a 1 d 1 N H p 6 V m R i a U 1 Y c E N p T 2 d G R D l Y S T F S a D Z P V D E x S H p h U E J k a G d F T y t B b U V i Q i 9 D Z 2 J K R 0 Z 1 N U h s a 1 Z 3 d V d n b z Z 2 S k R s b l R J S G N O b U l J O G x T Y m p 4 W n B m K 2 t B V m x H Z k 5 v S z V C R 3 Z V d j B u c k x j V 2 J X N 1 N i R G 9 0 S E R 0 U l N n U k R B M W l X M k 9 4 Q k p 1 d 2 s 1 Q 3 I x R F Q x Z 0 1 D S V M 2 W T V L R m p j Q m t n N W N r Z l R x R H l 5 W V N R a m R 4 T k 0 0 e G Z h b V h P T 0 l 6 c 1 N M b F k w T 2 g v Q W 0 3 b T d r R G h q R G g 5 d z R u Y V N a Y 0 l x Z 1 E 1 Q y t x Z m 5 R d z B V O E J S c U t M Z m k w e G d h V 3 d C V E R P c 1 A 0 e E 9 L Y n F H R G 4 0 c E d F e n F B N m x n O W Y w Q j U z N T F l e m F 5 M z J B S 2 h W U 0 d h d W V L T W x t T l I w d 1 Z K a 2 Z O L 3 l V Y V h R V X J 3 T 3 J n a 1 B J e X R U S j J s c m N B T m Y 0 a l p x d m J V a W J n b z B o T E t r a F V p e G t H L 1 g 5 U V N 3 R U N G Q U 1 V Q U F B Q U N B R F B n T j F Z b 2 F X Y U 9 x O E J B Q U E w Q k F B Q U R B Q U p B Q U F B Q U F B Q U F B Q U F 0 b 0 V B Q U F B Q V p H O W p k V z F s Y m 5 R d W V H M X N W V l F G Q U F l S H d I O W 1 V R X N C Q W h R R E Z B Q U F B Q W d B T 1 g z Z F d O d X V l Z 2 5 v R H d B Q U 5 C S U F B Q W d B Q 1 F B Q U F B Q U F B Q U F B Q U x h Q j J R R U F B R z F 0 T G 1 K c m F Y Z H B W V l F G Q U F l L 3 V u O W 1 V R X N C Q W h R R E Z B Q U F B Q W d B e j R E Z F d C N E s y T k 8 r Q l F B Q U N R O E F B Q T h B Q 1 F B Q U F B Q U F B Q U F B Q U x h Q j V 4 R U F B R z F 0 Y 0 d G b l p T O X d Z V 2 R s T G 1 K c G J s V l V C U U F I a D h C L 1 p s Q k x B U U l V Q X h R Q U F B Q U l B T S t B M 1 Z o d G U 0 a 2 N 6 e E 1 B Q U U 0 N U F R Q U 5 B Q W t B Q U F B Q U F B Q U F B Q U M y Z 2 R J W E F B Q n d Z V 2 R s T D N C a F o y V X V l R z F z V l Z R R k F B Z U h 3 S D l t V U V z Q k F o U U R G Q U F B Q U F n Q X o 0 R G R X R V Z v K 3 R t W E F n Q U E 2 Q X d B Q U J V Q U N R Q U F B Q U F B Q U F B Q U F M Y U J 6 Q 3 N B Q U h K b G J I T X Z j R 0 Z u W l Y 5 b W I z S n R Z W F J 6 T G 5 o d G J G V l V C U U F I a D h C L 1 p s Q k x B U U l V Q X h R Q U F B Q U l B T S t B M 1 Z n a z h O d j R P Z 0 F B Q U R v Q U F B Q V N B Q W t B Q U F B Q U F B Q U F B Q U M y Z 1 p Z d U F B Q n l a V 3 h 6 T D N C a F o y V m Z j b V Z z Y 3 k 1 N G J X e F Z W Q V V B Q j R m Q W Y y W l F T d 0 V D R k F N V U F B Q U F D Q U R Q Z 0 4 x W U l t a W d I Z j B E Q U F C a k 1 3 Q U F D U U F K Q U F B Q U F B Q U F B Q U F B d G 9 F Q U x 3 Q U F k R 2 h s Y l d V d W V H M X N W V l F G Q U F l S H d I O W 1 V R X N C Q W h R R E Z B Q U F B Q W d B e j R E Z F d G e W Q 2 S l J m T l F B Q V l 6 V U F B Q T B B Q 1 F B Q U F B Q U F B Q U F B Q U x h Q k p E T U F B S F J v Z F c x a W J t R n B i Q z V 3 Y m 1 k V l Z B V U F C N G Z B Z j J a U V N 3 V U d B Q U F B Q U F n Q U N B Q W x B Z 0 F B c m 1 n Q U F B Q U E i L A o J I k Z p b G V O Y W 1 l I i A 6 I C L l r 7 z l m 7 4 x L m V t b X g i C n 0 K " / > < / e x t o b j > < / e x t o b j s > < / s : c u s t o m D a t a > 
</file>

<file path=customXml/item4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1 B C C 2 C 2 8 - 8 7 1 D - 4 8 C B - 8 B E 0 - 2 8 6 7 F 7 8 0 3 A D B - 1 " > < e x t o b j d a t a   t y p e = " 1 B C C 2 C 2 8 - 8 7 1 D - 4 8 C B - 8 B E 0 - 2 8 6 7 F 7 8 0 3 A D B "   d a t a = " e w o J I k Z p b G V D b 2 5 0 Z W 5 0 I i A 6 I C J V R X N E Q k J R Q U F B Q U l B T S t B M 1 Z p a H B a b z Z y d 0 V B Q U R R R U F B Q U 1 B Q U F B W k c 5 a m R X M W x i b l F 1 Z U c x c 2 Z W T m h i O W 9 3 R V A w K 3 F m O G h 5 d m V B Q 1 N R a 0 5 M U 3 F p c 2 9 t Y l N z U 2 R Q M T h U U T V 5 S m J F a j Q 3 U k Y x Z j c 3 S E J k Y U 1 H R 0 p G R G 4 z M 3 Q w N z M 3 T 1 Q 2 N 2 V 5 Y 0 Y 1 U W J r a n d z Z H Z y T U 5 k Q m 5 v c U 0 r R 3 J z U G l 6 d X Z N a T l 2 c n I 0 b G t 4 R V d w Z k l s Z l B u a z h z N l V h Z m 5 P a G 8 1 a k R F V G 1 k Y V V q Z D M z W H N i Z 0 t m Q U R M M G 9 C d k V I c 0 Q 3 d z R C Z l R Z Y 0 p p R k 1 m a U F m d m p Y M W Z V Z C 9 T U X p L U 3 F V a W 5 D e m k 1 a m 9 U Y T N F V D l p S 1 d t d H J C Y m Q 3 Q 0 M 2 b 3 h J S T R Q b E t t Y 2 9 N e n h v N H B 0 M U F V T 3 Z s c 2 l Y a 3 V Y c W R T M U 5 W d k t M R U Z u M V R V U l A z a j Z F M n E 2 Q V Y v O E F 6 Z k d 0 V F N u S 2 N T a 1 g 4 M U Z m V E R O c 0 o z c E Z W d W V v c E R x O E t z Q U x V V X N t e k F W K 0 x I N E M v d H o z T D d Y O H F 0 U k Z D W T d a e j V t S X p 4 N j V R b F p B T X Z T N V F 0 S 2 9 S b j B K M 0 F S S C 9 N Z U p q M m x v V 2 V I e n U 5 W U R R S V J u N 1 F X c T A x S V J 5 e G N O U z N l c H Z C Q 2 p j T n M 5 S U x x e F p V d X B 4 b F Z 0 S T l P V C 9 K R k x o U z k 1 W F N J e m p N Z n h S e V B Z R 3 R 5 Y i 9 j d i t 5 U z J T c l B R a T R v W F R l O H Z v V V I v O E p z O H h W S X R k K 2 1 o Z D B S c D A x K 0 J q U 0 p 6 W W s y O D R r a S t 5 U i 9 K T z h K d 1 R D M E N R K 2 M x T 0 Z O c 0 J 6 T G d h L 1 F k S D R z b m 5 S U D U 2 U j N M O W Z 6 S E Z F M X J L U z d 2 L y 8 2 N X g 5 U V N 3 T U V G Q U F B Q U F n Q U 9 Y M 2 R X T n V 1 Z W d u b 0 R 3 Q U F O Q k l B Q U F n Q U F B Q n R i U z V p Y T J s M 2 F U V 1 h o W G J 5 R E 5 k d G N a Y 0 N M Z T R S Z 2 h N Q 0 l Z R k F D T z R s T 0 J T c F F n c 3 R V c U g 2 d k w z M X Y 5 O D Q 0 O X p D S E h 1 d k 5 k Z V Z D Z l o 3 N 0 1 4 N T F y S D V 1 R i t m b E N Q d l V R M 2 l k N W F 5 Z W N J S F F X M m 1 V S z M 0 W U Z Y Q U g y Y 2 J 6 U G Z h e G V V U m g 2 T 2 t C a 2 Z X M G Z 1 N z h p b 2 R r Y X Z F M F g 4 N E Z u U 3 o v a E d E R T Z 2 N F B q M G Z a S T Z O U V Z s c E 9 4 W W 1 U M D d p V E 1 M Q m N Y O S t j S n B P V j U 5 c U V 3 a 2 x C Q 3 p Q b G Y 1 Y W 8 r R j V a V 0 9 U T 0 Z m W j N o R k l o a 1 B Y e W E r b 2 V i a l F l a H V i M G J p W l F v Z l N W N 2 h 3 a F N t T n Z s T G t Q V m N Y T 0 1 H c E Z W U m N O Z W x P T E J z V U J F L 0 5 J c 2 k 0 M z k z U U 1 K R G x 1 b F Q 3 a D N y W V h 2 R E x B Z 2 5 O W T V j b 2 0 x T 0 d r U m 5 q Y X B y V D I x a E s 3 N W l l V 2 t Z V k l q b U N l T G F F S 0 d z N m l Z d j B p L 0 h C S D M y V E Z M Q V p K M z N B Y X l t N D Z X c D E x M j N L a 0 d F c j d M b U V Z Z 1 Z B Z m t a O F d p U m x w Y W R Q M U p p K 2 t 5 Z U J V V W p M K 2 h x N l k 1 V 0 5 t R D h P e l N l Y j J F M E 4 1 d j V W W D I r d m Y r N G J 1 a z l t a z d V b T F n O U h t R H J h N V F C Y 3 J C V F V t S H Q v S F Z 0 T k J I N T Z E W G F 1 T H V J M X Z t R H d C L 1 J 4 M E x W V E J y T G F 5 R F d s U W V w V U p E N X N O N C t L c l l m M W g 2 R m l v W U Q 0 V T h 5 Q X l J Y W d s R H p J R D Z X W V R q R 3 Z a S D M 2 W T J w L z B N R 3 p w Y 3 h 6 d n k 1 Z k V a U V V R Z m F 2 V 0 N T c j J E b E d 2 Y z c 4 Q k V V b k Y 3 U F l z Z G F K Q 2 Z W Y T k y U l h y d k J W N m t u Y l g 0 a D l l L 0 V R T H p 4 K 2 J C K z h l a k h a W H p G d k 1 o O D E w d k V m S 3 N 1 Y m F v a l N n c U V D Z 0 g x S F V Y M m 9 K d 0 R H M V h y N 1 d V U z F m Q 0 t 4 M 2 l C Q X l M Z G N 3 K z R P U m Q 1 Z l A r Z U J V a W V H T m J o K 0 t 5 L 0 R G d l o z d k t F e U 5 O M n l Y N i t B M F E 5 T 3 d t R 2 Y z N k o w R T R V N m w 4 O T h 6 b m J 2 b W F C K 1 R H b l J p Z E F T c W F N a 1 p p Y j B L T n F 5 c 0 p Q Z D g 3 K 0 l 2 Y l V j M j N K b 2 l k T T Z K b X B 4 d U V F N U R V Y k F v M j c x b W o z a 0 Z I M j N R N E V 3 O G Z 0 N W x U Z T Z C b z N 6 U H Z 0 b 1 Y 1 c 2 p Q b j N z e V d X e U V C Q j Z 0 V D h o U l B G V W 1 p a U 0 v Z G V E T j V W Y m J 4 V z R Q c z g z V 2 Q 1 Y 3 F h Q z h t K 2 p o b H F i Q V V F a G p 0 L y 9 4 d i s 0 b 2 Z I Z 2 d C O T h F e G 1 t W V B 3 M m N q U n l E M n J v c m c 1 Q m d N Q k 1 J S k h P S H p a R 2 p U b U p a U 3 o 4 M 1 p w c 0 N 6 T 2 x 5 Z W c x R H p J b W t j O H p H N 1 N I W k h Q T n g 0 V m V a Y X Z 2 W G Z h V T Z G d i t Q L y 9 M L z N m O E J q N k Z o T m 5 4 e D B j M m R v b m d u M F l l T U N L O W 5 W Z X J p c 2 N k c z d h a X d G a V p U e W Y 3 a m Z O U 3 l B W U N p L 1 Z O L z F v Q W t G e U 5 k a l p u L 1 Z 6 T U M r V T V u T U M 2 e X F 5 U C 9 z S S 9 p U W h O d k I 5 b j J l V G J B R W 9 h Q 1 R 4 d 3 h S R j d P e V c v b E R r d U d a b W V 2 W H l q W S t l T i 9 M Z 0 E w e G x n R z M 5 L 2 N w T l R n U X A 1 U T d a L 0 9 i M E 1 q S W g y a 0 x G T E h U N m w 2 Z n p O M V V D a z d F d V A r N n Q 1 d n N G d E x H b X M 4 a l R I S 1 p z U E R X M 1 p o T l R G S 1 k r d G k 1 b n p 1 b 2 R 1 c V l 3 Q k U 4 O D U r e V p i b W d S c G Z U Q m 9 o T G Y z W U x 1 T V o w V j h m d X F r O T N K d U p o T 3 h q Z i t M M E 8 2 U j R 3 N j B T a k 5 2 b 0 p Z Y m I r W F R z V E R y b 3 Q r N T Z I M X d p S l N S b G 4 5 V k 5 u a k 5 R S 2 Q 2 V 2 1 3 U 2 Y 1 N 0 5 4 Y T Z W b E R 6 b m p Y e m 9 L b k 5 K N D d l Z H l h b m d Q S n J w c C 9 H b X p h T z l F W m h x R 1 F o W j U z R z l a W F I r M k Z v b H o 2 a G t I V E d 5 a l Z F S k R J T W h s d z Z m V m J L N X V B d 0 9 C d i 9 6 W m 5 3 Z E Z 2 U G I r Z T U 4 d D k z a 0 J q c k g 4 V 0 9 0 W T l h S 0 I 1 c G x G N F h w R E c w d C t S Y T R Y c W N I V V l Y Z E Q 4 Z l d Y Q T V o c 3 l u V z d n d C t O T 3 h s Y 0 R x S k J 1 W m x R e F V Y M S t V d k Z U b X F 0 Q 2 9 U K 3 N H d D c x T z Z x N F N R N W Y v e C 9 z U m Q y e k F r M 0 5 y M X h r N G k x N D V x Z m d E S m 1 P U G J M U 1 V w e m Y 1 Y U N D c G h G d n d E W k R r W j Z o R n F E d 0 E w N F R k b 2 J Z c D F 2 M j h S Y W g 4 T W k 4 W F Z o U l h G M D N O T D F N M U I 4 O G 0 y Z m J J O H R R R D V P L 3 Z H L 0 0 4 a U I y Y l E 0 R 0 h 5 d z h o O S t q T E l j O F B I e F l s a F J G T G d U Y 2 Z J U W F i V 3 h H d V F I M D B S Q U F i T U Z 0 a W l M b G F T U V B N M 2 F O R H B z W D B I N 0 l R e m 5 w Z n p W W H Y x U k 9 B N E x o W F F t c i 9 x N H F S d n B t Q U J O c F B 5 M 0 d R M D N v Q l U w S H o 5 c n N v R D B R d l R 3 O D N S Z k 5 F c F B l N D F h V V o r S m V l L 1 N T M V N H a F V R b F N r V E 1 p S V o z Z 3 J o Z U J H Q m E v d m N 2 N T A 0 W V h a Z G F l Y T d N e W h X Z m x L U H Z V V E J F b z J k S X l w Z l B z Y W t v R 1 l F O C t j d D Y y W j N 4 a H V S R T d 2 c G x Z a 0 F k Y 0 R h M 2 F k N n Z o V k l v S 2 F B N F d k T 3 d V Q 3 h H b 1 Y 0 V H g x Z V J S V 2 8 2 R l J 3 c m 5 Z V D B 6 T 0 d N U F J a c U x 3 S k 9 w M T J N e H c 2 V k t T U V B C R U Z V S E 5 C W j Y 5 T n R n Y W Z 3 U n h j c G Z U N H N V c D V Y S n M 4 Q W 1 F M T B P U D J G a F V F M 2 c 1 U 1 R E Z 3 d v c 2 9 V T G Z i T G p W d 2 s 5 O W Z Z a 3 p q c S s v M m V l c T h h W k 9 k U G E 1 N T d k b U R k T 3 l u b H p 0 V 0 J n S l M y Q y s r W V Y y S T Q r b E 1 i d k Z u b 2 F C Z S s z N U h k V T V 2 Q 2 h K L 2 o 4 L 1 k 0 U l d E W G h M S W t Q K 3 Z h N G 9 5 U k d 4 c m V I b U 0 v R W R v b E h 2 S E 8 w d U c y Z D V K Q k J L R 2 R V N 2 E z O H R 0 c G g w S 1 d Q N U I 0 N y t j b E V I W k V P c l h E a k w v O D d U c D R p N E t T Z G 1 U R W c 0 N D I 3 S 1 p W S k M r L 1 k 5 a U U 1 b W h j T W c r V j k x V 1 F N R 0 d q S W t j c 2 1 M d V V t b m 1 T Z W t C R z l 0 M X B S b l V 6 a m t 1 e F N k S m N u S F B t T X F E R l c x Q j V 6 a U t 2 b m p p T H J 6 b W Z O N X d K U 0 F J V G 5 M a m V m Y 2 9 F U X F X Z D Z T V 1 p R U E E 4 a V Z F S V N 6 e k s x Y W w 2 d m d 6 d 0 J k N 0 t Z L z h k N i t a b 1 p x W m Z V a 0 1 n Y T R T a m p n W k J y O T I 4 W E V a Z F k y U D B O R k M 5 e T Z D V W F R V 2 R E U W d m Q T h a d l B a N E 1 z N U l k M G 9 t M E 1 2 W E N X V E Z 3 S z N U Y k g 5 N W p O S j B t R m c 5 d l N m d V h F U n J 4 T V A 3 S z d Q Y z l S S W p 3 d 2 M 4 e E V E T j d N V W s 2 U j B v Y 0 Z 5 T z Y v b k Y 4 R T M 3 N j l s Q m Z t S 0 1 G M n F t W G V t V 1 F M Z H V B e F Z q N H l D a 0 d D a n V x b G 1 0 N T Z T N j R w b F U x Z z R j V 3 p 0 Z X Z p V k t R R X g 2 N k 0 x T U R L S n Y z M 2 V z V H c 3 d V p M a n l a T E d w c V N r Y 0 h B N E J M b G V U U z F l M E 5 a M C t p S 1 Z l Y W 9 O e G t v S 0 N T a k h u K 3 Z 0 U U F 6 b E s z V n J S Q V p Q T m t Y U n o w a j h 1 d E R V b E t D N 0 1 E S D l E Z E Q x S m V B O E 1 4 S X Y v a 2 R k M F l j Z z l y R 2 d h V D d k Z 0 p m Y 0 V L Y y s v Z X Z O N F Z H N l p Y N C t C M m w 3 V z M z Y 0 h F a T g v W m F 0 Z X h w M U V 0 e U c w d n N y b U N 4 W D J D Y 2 R t d 0 c y c T l j Z U 5 z e D Z E e F F a c m Z I R k V 4 R 2 1 Y S n V 5 Z E 9 L a F N S U 0 M w W H F U Q m V N e H A w Q m Y 1 V D l 5 T G E 0 a 1 N o O D V 2 R 0 Y v L 2 p 2 Q j V C Y V I z d y 9 I N E I 2 W m R P N D M y T F d K T F g 3 M 0 t H a T d o V E V Q c E Z l R 1 U r d T R o M T h V R y 8 4 Y X c 1 T E 5 r c 0 N 5 T m p M e k g 0 a j Y 1 W X E y R X h D b 1 R D b j F u a 1 l u b U F x a n M v S z h U a n V 5 a F B B S V h n T F N u b k p Z T 2 g x V U N l a k 5 k N n d Z R U l H S E I 3 c U M v M 3 h m e T k 1 b E 1 H W W l X T W 4 v e X V S S 2 h T Y 0 9 5 M 3 l 5 e i 8 v d 1 M 0 U 0 l v O U 1 P R G p M d m t D S 2 5 0 Z 3 p O U G M r a n F L U U R J a 3 h E d 1 h L b 3 F S N 3 B m T D l Y Z F B x d G h 4 T D Q x V U g 1 L 0 9 4 N V c 1 S 3 N i T m l o a j M w M 3 N z c U l p T V d v d T E 5 O E c w b 3 V F Q W 5 a c H V w N H d m e T N v R W 5 M c V N O a H J T M E 9 X c C t V M z A r c V V 2 V W d j O H Q 5 d T B m O X Q w Z z d Z Q k g z S E V s R 2 h s Q m J p T 2 R R Y T l l Z F l o M W N M R W Z s Y k 0 1 R 2 Z q N l Z Q L 2 c w R E o 3 V W 9 Y Y U V z d U h v M D F W M X Z M Y 3 p t S 2 V 1 U V p E R 2 t Q V z N k Y 0 F r N m Z 3 V U 1 n b V d K S j N S R H p 0 R G R 0 K 1 J C V T B r d m J E Q X F h Y X U 3 U T d 1 S T Z I T F B r N 1 J o V 0 V G O U R H b l V H U U p a b U N N N m w z b n p v N V d B e U 1 X N m V G b T J Q V X h B V 2 h 5 b E F j T W o r V z d w a T B U Q 2 F i b n Z 5 K z R t V z Z T V j B O d S 9 M Z V B q S H Z O M T Z M e m 9 r a n d m Z E 5 I c 3 A x S F k v M 2 t T M H g 2 R W N 0 N C t U Q l p x S D d y Z m w x b 0 N Q N k 9 D Y k 5 U S U x I b D F F c X F B Q 2 d 5 Z H V 3 V l h E V V J W Y 0 x O V W o 4 O V d N c T V H e X l 2 K 0 U 4 R j V h W W 8 3 N z J D V U x j Z H Z L M 0 d 2 M 3 B 0 Q m 0 3 N k V 6 Z H J 2 L z V q N X Q 1 V z E z W G h m R 0 R Q R z B 6 V 3 F s V k p W N F J C a E k 2 S D k z e k 5 i Y X J w Q V B q b T F W e F B j N i t Y N W N G a G 9 D a 1 Y w Z m I 3 T D g w O T B t U V R 1 L z I 2 T U k w d X E 1 S l J w N k N t a m 9 k S j R j N W Z 5 Z W M 1 T 0 5 3 c E 5 W c G p r T U 9 j d U l Z S 3 N l b 3 o 2 a T c 4 Q V V Y U k x N Q 2 F h R j B k V k Z m e F l x K 0 Z J L 0 x 1 b T Y r Q k l C Y 0 J I c k h u a W p D c D B V V 2 1 o V F F V a S t G N W Y 1 T H J O U l d o N U d K N m p M R V d j Y T R M R S 9 l O U t 6 d 1 F 1 N D I y V 2 V a U D N N a k p 1 d F l F a D h J a U p q W E p Y Z V o w c G J x R j F P T m l O U k d t N U h F c n Q 2 Z H V T b 0 F 1 c E V Z c F l 0 T E N M Y V p O U U V K d F J H R 2 J Z R 2 9 r a W d 0 S F h Y T T d p Q n J 2 V T N 0 L 2 l t a 0 Y r Q m V I W C 8 r b W 9 p V V E z W G U 0 b k 9 4 N E t I U k R s b 0 4 4 a U J 1 V 3 k w N 2 5 s M 2 N L M n k w V 3 R B Z E x C a G M 0 Y U t x R D d X U n p T c 0 1 m U j N x U X p P b W t k T l V R V 0 J H Y j N l W D N o Q m l 3 d W 5 J R W p 1 V 3 V z b z R N V 1 N u S 1 p D Z X B 6 V X p K W n k v T 2 I 2 N T Y z W m Z q K 2 Z r d m U 1 Z l B q S 1 p 2 T H Z I a U t P N T M r T W N D Z 0 U 2 M 2 R R b y 8 3 Z n R m b j J x M G h M b l A 5 V k R i d n h q S k E r O H h t N F Z s V V Z W S W t S M m N w N 1 N M b U 5 Y T j M 2 Y T Z m Y 3 N F V G 4 5 a k d 5 b V B y U H V H d F Z j Z E E v Q l l n L 2 J a W T B G T X d F M l N E K z R i b G Z l U F c 0 c E F P c k p y b j J Z R 3 l F N l d Y a G l D e E x r Z V p z U V J T V 3 d 2 M z d I a 2 9 o W T U 4 c G N H N 2 h L W k 5 k d j M 4 U U g 5 Y 0 t K K z N W W D M x b 0 R W b j N h b 1 p I b m I 3 W n Z I K 0 t l U k V J N n V R Q z I 3 R T J X Y 2 t h K z B 0 Q z R P a n k 4 Q 1 N l Y U h u a E k 0 K 0 5 O d C 8 x T W 5 B Q V d C S F k 2 b 3 E z N j Z 0 a 3 E x Y V h n b W I y S U 1 x U G l O Q m 9 Q b 2 Z H V E F l d 0 t W T 3 Y 1 S H d K M l F 6 N k 1 H Q U F x S G Z I N S 9 F a l d 1 Z z d R b k h J c m d x a m x h e G w 5 S 1 B a a G J K a j V h Y m V M S 3 d K c k 1 O U H c z K 2 V 0 d U h Z N 0 5 y a 3 I 5 K z F H Z n E 4 O T F 2 V V Z 3 V k Y y d T Q 1 S j N G c j N L Y m M r M 2 w 1 c V p X V H N u T W J R O H g w V G N P S k d J b F B B M 3 J s U j l Q V j Z Z b 2 9 r Q W 9 D O U I 3 M m l o W k p M e n J l N T F 6 e n d B T G p x a V F O c k d i a 2 0 2 V U p a S W d p Z T B W c T J 0 T S 9 L Y X J C L 0 t E Z W R u U 3 J Q b D A x Z G d K U H c 4 Y 0 x n T U U 0 V H V x d l A 3 b T d 1 a i t p T F F P e D B x c l Z L N k N 1 U 0 d I e k l V V T F X R 0 R m Y j d E b W Z j N 0 V s T H Z I L 3 l 2 S 2 d m Z X c 3 U l F 0 d 1 d t U 1 h W Q T Z 0 T D V J R V R a b V J G S X l N M E s 4 K 2 w 5 R k R t M 1 l J a m J r M W 8 5 W m 9 x Y z E 4 d 0 R J U l p Y e T c r Y j I 2 c 1 d D S V F K Y X Z s e m 1 E O S 9 0 Y k h k L 0 U 0 V k t J V H o w V 0 t E U l A 2 e m h 6 N X Z V b 1 F 1 U 3 l Q V 0 g w R E t l a n l F e X V 3 c G Z D b 2 I 5 U G k 3 c l Z V W H l V U W 8 y W l J B Q U 0 1 S E x y T n d B N D Q r Q m 1 n V F Z C L 2 t U Z U E 1 R k V V Q W R T T X N o T G x K c S 9 Y S k Z Z U k x z b D h U V H p I L 0 V p S n p j e G 5 j Q y 8 3 T 2 5 x d T h k Z k 9 S U 1 V m Y k h S W m 4 r Q i t H Y n V R d n d I b m J Y T G N I Y 0 N I d F V k b F p N a m N p T 1 A z R n J E c E M 3 T 3 I 4 T W R R K 1 c w M n M w U W N 1 c W s 3 b n Q r U z Z r R F o z L z V m N m 9 3 e n F I Z C t w e E x t U U F S S 3 g w O X g v R V l 6 c W 9 o O U R 3 M y t p W T F K V U N X d V A x O U V W Y n R 5 T 1 h x b 3 Y 3 S 3 N l b i 9 s L y t 2 L z M v L 2 1 2 N z I 3 N i 9 K V m V j U 2 V x Z F Z 2 e X J F b E M 2 O T E 2 Q 2 1 C N j d H M C t v U W x q b 0 1 v W W l N S F Q 0 d n Z 5 U l d l Z W l p T 1 F k U F R 0 T m 5 6 S 1 k 5 a G 9 U a n Y 2 Y j k v W G 5 B Z X I v V 3 N I R W N J R 0 w r Z H N 1 c 1 R v U n N R Y W p a Y X l i d 2 l a M 3 Z U L 2 N k R V F E N 3 F S e G 5 Y b y t R S D R r S E 5 P c G x 6 O D k x N k Z 6 U W 5 k e W 1 R R 0 J 0 K z I y O F l 2 S m 5 Q S 3 N T Z H B E U 3 U 1 O U t F a G Q x V k l x V V F 0 U S t Q R F p F Q V Z J a m h V S T h 3 V X d i d X k x S i t k T l R X U 0 0 0 c k c y a X R t U 0 p 5 T k E y c n Q 0 W G d q e l Z E V 1 B 4 b n h J b X N k W H Z K S S t S V X h R S U l I R 0 w 4 O C 8 1 M D R 3 W k 5 m d G d I c D B 2 c 1 R i Q z E z Y U p l Y 1 Q 3 c 3 p m W n l x c k l O Q y t r c W M x M 1 R r Z F g w T T F w U T F O a U Z L Z F J p d W 0 0 a D N X Q k R v e l B y S i s v W l p F M U R 0 a E 5 3 T E R j U U N i e V N x K 0 t r W E Z P N 0 1 T b 0 5 Z U m M y N G Q 5 S 2 h o c m 1 M V W 9 z N l B T S U g 0 R 0 t I T m 4 4 O V N 4 K 0 Z Z a T V R Q U Y r Q U p Q b W Z R b W N W M j R N N X g 0 K 2 h a d l U y Z j N W U j F j e F Q r d z B N R 3 h n Q U 5 O O G N D M F J n R E p S d 0 p v S 3 V 0 O T c r V m V G V j N P K 0 Z D L 2 1 Y S m Z s b 3 I z L 0 1 V S l l 1 V 3 B n d n F K b U U 5 a j k 3 c z B N W n Z N a V h q S 3 l j b W 5 J T z d 1 Q T Z Y N X J m N V E z R E Z r c l c 1 W D N q Q 3 M r Y U 5 l V E V n R k Z S U 0 J 1 S n V o M 2 x 3 W U M r R D N a e k w 2 e i 8 5 W k 5 o Q 2 l V M G 4 v e V N p M 1 R J M 2 N Q T z N m L 1 o 5 O E x C c 0 N H c U N J M W 1 5 d U 1 a Z z E 5 Z S s 5 U 3 l G V G 1 B Q n B X N l I 4 Z T l 5 T X R H c U l j Q k d n W k t n N H l H Z G F W b U t m Z k l Y V H N n Y l Y x N j N k V l d E c X d O S n B 5 a 2 E 2 c X A y c U J V b D Z a T U F w V i 9 F M 1 N s Z V J D T 0 p X a G l G U U V R a E R z e k J a c m V R a U F q Q V V B U D J J a 2 x I Q 1 I z b 3 Y r a j l R U 3 d N R U Z B Q U F B Q W d B e j R E Z F d C N E s y T k 8 r Q l F B Q U N R O E F B Q T h B Q U F C d G J Y Q m h a M l V 2 Y 0 d G b l p T N W l h V z Z O b G 0 x c 1 U y V V V 4 O C 9 w T 2 1 o e F d U Q U 1 Z d U x R a 1 N 4 b U t r b 0 1 J W k l J a 1 p k a U F J b U 1 P U W d L S H l U U T B t M 0 F s Z z d Z Q U F Q Z F N 0 d m J k Z T I 2 c m 5 X a j Y x N j Z i b V B z c F J 2 Q n d X U 1 d F b z J L Q 2 N I R j Z D Z G p v a 2 5 2 Y l p 1 U W 9 E R k V v b j d 3 Z V c 3 d m x i W T g 5 d k x 0 S n Y v Y z N 6 b l A v N X p u U E F m a l g 5 c z Z V T F d p U l B O M k t q U 2 I 2 a H Q 2 N 1 E z W W p G c 2 N j U H Z 1 V m d l Q V V j Z V J y M j B j K 2 R x K 1 l j Z U d u Z m h 1 O V M 3 V m U w V z d x e X N y O T F S W G J U d G l P d F F F M W J n U D k r T U h l T U F H T U h 6 U U R 2 R H l p Y T E 0 V k Z X d U x q Q 0 F S b C t F e T F T c k x 3 Q 0 F q a X U 1 R n l h a z I y c 0 J h N m h h d z F K b k t n S H J x S H F N c F E 0 Z U I y e V V 5 Q W F x N n J n d j l y N j R 6 U T Z l U H d H Y m 5 o U T R X R j h B Z U V h S 1 p w U U V m d 1 V W W G d j O H h 4 T E c x Z 0 Z l W U F u U G J R U n N R W m J D N l F B d E t H V m R t N l h V Q T F x W n l x U F R n S F p S c V d l Z F Z H T U J k S W l 5 a V N W d k N n S T Z a W m 5 E e k J Q d i 9 3 c l F 4 W m J 1 M 0 F Y c 1 l F d n J m d 0 R z W k V 0 a l B 3 R j J p Z E t w N 0 Z U d V g z M U k 1 Q 0 R 4 e X k v T D N 2 U 2 Z q a G Q r W E N 0 V n B a c 2 x w Z X R 5 a V M y T k x R S H N G Y V Z t V n J 6 M k t z Q S t X U T d J Z n k 3 Z k t K V n V n Q z N S R W 9 Y W U V x M X J X S l R P c 2 V K T j F n R 0 9 p U E o 1 b H J 5 N k J m Q 3 l M Q S 9 M N E l j N 2 l a V D B B b D V o U y 9 z R G d C T n M 2 V T R J Y 0 V x V V d w Q V Y 4 Q W o 1 Z G Z v L 2 Z W T C t k O T B h b 2 k z O U Z 2 R H E v M m p t Q l V D O T Z u b T F 5 b 0 l G R n h F S 1 Z Z d n R x T E d o M W 9 x d 0 N H a 3 J j c W h H b F E z V m d 0 K 2 F D Z 1 Q 1 U 0 N B Z W R T V 3 V 6 Z k 5 j T j R r T 1 J j O F V M L 0 Z p Q U l k d 0 d D Z V J R e H Z X R 2 c z T F Z N c z F x O H B M e T B z Z m p 3 b E F n N n B V W G V B U U l 6 a F I w e V p I Y 0 V v U j J s R E 5 q N 2 J H b z M 1 a E t w d 0 l S U k p C c D l B O X d z Z k V J Q n E 5 O W 1 o U l l i S E t k S H F a c W 1 U e E N s a F Z W b H h X c k 9 N c V B 0 N U R 1 c W 5 z U H F D U n N 0 d n p z U k 9 o e W Z q O D l l V H N S Z U d t S j N t N V Z a a D F T d U F h Q W x Z M 2 5 6 M X Z 4 b X g y N l Q 2 U z k y O X J B R 3 N w M j V X U G 5 Z e E 9 z O W w x T k 9 s V 3 Z N a E N M O V F B b W x R c k 1 5 e H g 1 N k x k c U Q 2 b W I y e m t P N l B 4 K 1 d F U m F k Q T J G a F Z T M k t w a W R i R m F 4 e D N j W F V n Y 0 1 N Y 0 J U e X V p M G 5 i e W 5 F M 2 8 5 d 2 p t d n V T T m F R b l p s S W 0 w e i 9 Y L 1 R i S X J R O E J t a W 1 6 U G h 6 e m N j R X B r R 0 x W b m N 0 S m F U b 2 Z S U 3 N D e m l n e m V a d V d u Z W l U T X V X e E 1 S d 2 x O W l R Y Z 2 V V V k 1 J d H l T N k p V e E Z 4 Z 1 l l Q X Z R a k 1 x Y 2 F H Z G l Q a W h 4 V 3 B B Q i t t V U h Z S 3 N J Y 3 V V R j N Z d 2 x 4 d E t O V U t 1 M X N F Q m d B T k l h a X F C a 3 J G O X d q M G d n S 3 p P a m s w R H V I V z N U a m 5 4 d H V x Y k J W S D g 0 M F J 2 a G 8 z N n B Q K z B T N 1 h G c i 9 u T 0 F Q c W M r S U R l W j h q e D U y M T V z Z U 4 0 M W 1 Q Q 0 5 w U 1 o 2 M H A w b G t S M U l y M V V i d H F N Y l B m a k V y U 1 V q N l J 2 Q U 5 2 S H d u b n l I M z F x N W w 2 Q k Z L S W R h W j g 3 c H Y x d E 1 T Q j k 5 Q 2 l T T U l p b m R a e G t 3 V n c 3 c 0 F Z V n Q r a E p J e G 9 x d 2 R M Z G x 3 R H B Z c 0 x M d m d S e G V H U 2 E y W E F h c 2 t 3 V 0 R Y d 0 c 5 W W x F N j h 4 Y k Y z Q z E w W D g 4 d F J 4 Y 3 R S N E V Q U D h F Z V d v e E Y 2 V k k 0 N 2 g 4 U 2 w 2 U S 9 B S D F p b X A x N U R i U k h C Z j l N T W h a T n p v M k x X Q z l x L 2 V s T U Y 2 V X p k V l N 0 M z B 4 N F M z O E d F a 2 l S b D c 0 Z 3 d p Q 1 h r U 2 x C Z H V j Z 2 s x c 0 l j d U V 2 S U p r c k l 1 c 0 5 C a k t T c E J G M 3 p T O G p M K 1 V n N T N U R X o r M U Z R S j R 0 N n F j M z c 3 c 2 h G a W M 5 Z 3 V O e m J z S H R K W S t n N U d x d j Z H b 1 F C N 0 U v e T F V c 3 A w c 0 g y V 2 V E W X N w Z W h k d W R N Z 2 V F c 0 Z s K 0 5 R S 2 8 3 Y 3 Z K d D V t K y 8 4 W U t J R 0 d V Z V R N V 2 N o M F R F O U 9 D Z F V n S X V 2 a T J F U G 5 t W X h N U F B o K 1 E 4 U U 8 1 R G x j U m Z N V T d R T T Z o a U Q 5 N X V P S E l x Z U 1 O c n p i V m 1 Q U 0 5 4 a 0 9 t T 2 h r Y X l v R S t l c D k 2 L 0 N h U X h Z Q j Y z S l g z M 1 c r N W 5 u R F B w T G 9 q c W F F Z V l y Q X d N S k x 4 U H V t M V l S a 3 Q y Y n Z u S m J w R T Z Z R n N I Q l R 0 e T R m T 1 h G c V N s a W p m M W l 0 M G t K R m w 1 M k 1 X L 3 B h O F c 0 e U l k U n p G T V J 6 U H F 1 U H Z y O U J B S H N C U j B S a G Y z d H N o N 2 k 3 O D F H a j h z M E h a N j J I V V h z N n h S Z k 1 o Y l E w c m t G a F B p N H o w S j I v T V p p Q 3 Z z S k F j R 2 R u a l Q 0 M G N k c E h w b F l H Y 1 l D R 0 5 Z U 0 F i S F h Y W W 4 5 Z m h F Q m U v N V l 6 U E 9 4 U H p M c 2 5 Q S 2 V x b k t v S X p X V z Q r d T V J d X V H U y t S c 1 E 4 L 1 F w a l B 4 N k 4 w V V o y M j R r Q n F m R j J F V D J K M n V u Y 3 U 3 e V p u a j R H S k p n a X R h S G 1 4 R k c r e T h Y Z j l G V l g 3 O H J H W H M x d D N 5 M 1 V n W H N B L 3 d K U V N 3 T U V G Q U F B Q U F n Q X o 0 R G R X R z E 3 a V J 6 U E V 3 Q U F U a m t C Q U E w Q U F B Q n d Z V 2 R s T D N C a F o y V X V l R z F z N 1 Y x Y m t 4 d E Z s b j d m W D Z I U V B H N T B k Z D R 6 S z N 5 W m 9 M d n h E a E Y 0 d 2 t z M 0 R O N D N v W l p z a G J z b G h W b 0 5 l S j h Z V 0 E v R X N Q Y k N M Q T R U d H N l R F l X Q 0 p Z V E Z F V E 1 E T T R t M z h a M X J x N 3 F m O U M 1 d D E w Y T J x c 2 x T b F N r b F Z W c G 9 3 T H B X V W x 6 c V Y z M 2 R P b m 5 N e T g v d 3 Y z O T d m S z c x W j Z 4 d z B X c z B M W l d p Q m N x b l d y T F o y R z g x c k Y 4 c X Y 3 b H h h R S t W Z l h q e C 9 w W E t 0 V m 5 w c D Y w S V p B K 2 N Q Q l B K b k 9 6 Z m J 0 U X R s N T V 0 e T Z k Z V Z m W G w 5 O X Z p S H N 6 O S t 2 Z 2 J M c F g 5 c H R m W m x i Z V h T U H g 4 M n F q Y 3 V W d z V 1 T 0 o r O G V x N T B X d T J E a S t k L z A 5 a n R Y a S s 5 S n U 4 T G d z d n J G O C 8 v c X R h N G R y M 3 I z a U V F T 0 h j M l g z Y y s y U W h h d E Z 6 Y W N P d T d j c U h z Z l h Y V i t Z b 2 o 0 S D Z C U m w 5 c 1 Z 6 d X R 2 V D I z S U x B b 3 h B U 0 8 3 b D c x N 3 d K T W 9 Y d D d m Y X c v T D F k d X R n N j d z a H Z i N 1 V w V l B y M 3 p X K 3 h X K 1 Z y b 2 p 2 Z G I 1 N 0 5 3 Y T Y 5 V n U 2 M 0 9 D M 3 V O Y T A y M y s y N 1 Z n L 2 9 1 T m Z i M k x y V T Y r N V d 1 d k h 1 b D A y a D J 0 M n Z k d z N i c F V x U G J i V z F m c j l X N j d v U D l h b l Q 1 M n V o e W 8 x S z l j Y T N U T 2 1 6 d X V o O W R t Y 2 5 I a G Z L e F B Y S E p E e l l 2 b D E 1 d E 5 1 V G w v b j Y 1 O U h L d D N y M W M 2 V n h y T 0 c v V G V V d X Q 5 d m p I V j V 4 Q z R 6 Y z J X c k l i K z J O M 1 p D O T N y d G Y y d m R k T n B H U m Z x V F N h Y j d U Z W N q d n d Z c j B 1 b j l V U n R m L 0 t Y O X p 0 V k 4 0 c S s w V T J X M 3 V 0 a m l N Q k 5 x e k Z L K 0 R j a z F V T m J 1 N 1 U z d l p 1 a l Z y Y n Z s N X A x M F k v V z N k d l N z b T Z 0 N T J l U U l B S F E r N 3 k 1 Y z F X c y t u S z N H b T V V M m t l M U t X Q X g 0 W V V t Q n h Q W T R O S l l O d G l N S G 8 w T V V q O W d U W T J u d G J I N m 5 k N z Q 3 M 0 w 4 W U V O e W 9 H M y 9 I S 2 o 2 Z i 9 N d S 8 3 T n N D Z n V 3 N z N p d k 0 v Q m V D c j d 2 O S t z d E o z U D d u Z U R l M D Z s L 2 p O d n Q v W W F 1 N 0 l k V D h R a m F U c z F P T 1 Y r V W E r a l h k d X V W Y j J 4 N X h j Z V h Q c D l X U j k 3 Q U 5 s Q z d j M 2 E z b G F s V z V F U G R 0 a X V 1 U z h P Q W 4 v d 2 p y N z d w M X B y d j l i d E 5 H b 0 h 3 K 3 V i c G M y O T F r R n Q x M 3 Y w e T Y w M 2 F 6 d X R p K 2 R k K 1 J M S k l E Y X d n d 0 w y M F J v U z d x R H M 1 b U Z u c k p J M U F T M F J Y Y 2 N h Q k N U O G t s N X d 2 d 0 t X Q U p 5 d 0 V G Z H N 1 R S t H T G N R a E R K Y m N k R X R p a X p H R V F n V z M x Q z J 1 R D N 1 O F B o R E s 2 T k t W b F N 2 c j d l N 0 5 2 Z H F R R X p a c U V t U l h 1 c V h Y a D Z S M j F l T X c r Z D J M e l Y z d k c w N j U 1 V W h L Z n V X e j F O a D R M M T N h c T c z Z G N t d D F 1 N 0 5 6 W F k 3 Q 1 p 1 M 2 d Z T U E 2 Y n F 1 V H V L R n p 4 d z N I R n V i R l F 3 N U V B K 2 h R c 1 V 0 M z Z a S 2 h B N 2 1 G T U 9 P U n d 4 N F N D N k t 3 a E 5 Q R G h 6 Q 0 x o U 3 Z 5 O E N N Y k l V e X d T U G l z U V d S e F F V S U k 5 d k h E T E p 0 e k h J M m Y 2 Q 1 l Y Q W l D R 2 1 N V 3 B C Z 3 p 4 Z V d P S V k y a E Z D Q 2 4 z R U l J R E N G V n N V Y W 5 4 S l V O b 1 R X c H d q a 1 U w a H V R Q V J z S W Y z c G x B Q k t O Z W x R Y 2 h M Q 3 l F Z U t o O U Y w T G N 3 b k l n M m R F S W 9 z T G l o S V N 3 d D Z W c 2 J 5 S D Q 0 U V J a R 3 V B R H R h Z 2 d 5 b 2 t W c G t j U F B 0 S 2 t 0 e W p E a G N P U F p 1 T U 5 a Z F p B T k d R R W V m U m t r U 2 d O c j R D T 3 V w N j E 2 S X B j O E V D T E 0 4 c W k x V T k w T V E 4 N n l M S 0 p I Y 2 I 4 V m t 4 N 1 d j R k R i U 1 J 4 U G 0 2 a k R k R k R K W H F n O X h X e G 1 h d T F F K 0 1 I c V B C a n p 4 M C 9 V R W h C Q 1 l P Z k 9 l R k h O U T V U Q T J o R y 9 D a m F u d z Z n W m V L S E l t c U p O T 2 F i Q 2 o 4 S W F z R 1 B q U z J v d 0 E r V G M 4 U W k 0 a 2 Y z R k l q T U M w Q U l T Z X N w K 1 F 3 b 0 J v b U t t d n d w a 0 V V e E R K Z m N p T 2 1 D a X l F a X J U Z k 1 V T F F P V X Z V O U k 0 Z 1 l C T 0 Y 1 e m d o S G 5 G c k 1 4 N U Z B Z X Z R U T B 1 S 0 N p O F V S d E t X c 2 l t Z k h G U V p I e H B D Y k R V T k 1 U c 0 w w N k N J d H J v U l l E R 0 Z p U V d G M D B k d 3 d a S X k 1 R 1 R G R W 9 P c 0 p 6 S T R o U G Z P a E 9 B d 1 I y d 0 l G O U N j V U I w U G F E T H F a N 1 R s V k Y 2 W W F k T X U y N X h p S G J y d 2 x N N D d 3 M 0 9 k R k h O T m k 0 a 2 l 6 W D V z W m U y N 1 I 5 d H p R Z H g w R k l Z N j R I b F d F N X o 0 b D R s S V Y y V V Y w T F J R R l F z Y W N t d z F D b E d 2 U 1 F u T l B V T 0 N j R k Z N T G d R R 0 U 2 a F Z C S 2 N z S 2 9 Z e l J W V 2 4 z Q 0 p z U m h U M G 5 U Y T J v T U g v c T Z D c D E z c F h T b m d P V 2 9 D e F U w T X Z 3 Q V J Z U 1 V J R W p E Q z B i S V J H S k k w V 0 x D N G 1 3 Q 2 l U U y t l W l V N V l k 4 O X h R R m d h T H l v U E t P S V h z Q U l R R 3 F k U T Z X R E t H N D l M Z z F I Z m x 4 c z Z i S H J j M m N I N 2 U 4 O U R n Y j J S c H d N L 2 Z Z c W c y W X h R c m 9 q O U 9 M S E R 3 M y s 4 M k V o d U x p c X o 1 S W 9 1 S 3 J R a E E 5 R m h 6 U j Q w Z U l 3 N U J y W G h U U G d p c 0 t o b 3 d i W V F i O D J I N V d i b m I 4 N k h F a X h P R U h z M E x t S n h R R l A 4 Y U h N Q X Q r Q 0 5 Z V F V 5 V n p 6 e S s x S 1 N 4 a 1 h r S m g 4 R 1 B D U V R O a W l H T T l q b X l p e F g 4 Q U F j Q V d E a z F O U j h r O U N J W V M 0 S E 1 Q S W p M M H d 0 W G w 3 S F B a e T R U V 0 N M Q X d p Z m J D T W V H N H d N S T B G W T J p M k Z W M n d P S W k 1 Q T N 3 O V J B R W 1 D d D h j T k J D V E l U O E d D N k d x Q V F m b 1 l x S m t L T E I r Z m t S S U J E V W N o e U N W M G Z a e j R s Q n B I S W 1 F Q z N P Q k l p d z F E Y W g x V l R G W H V t Z 0 Y w U W t v e W F L V V N E U 3 F C Z U p M Y m t Z a l J a Z H o 4 Q V Z C N W c w S 2 V 6 b 2 h V T F J K V G Q 5 R F F Z Q U Q 0 T n Z L N m J K c k J p Q 0 N H S 0 p 6 U 0 J T U m t o Q 1 J G a k M r N T R J N G Z x N k 1 x c 2 p x c 1 d s R U k r a 2 d x N T V L Q X l T U W 5 z e n B B W l J x Q V o v b F o x R l F 6 R 0 t q Y 2 p m Y j N w e k h C Q 3 R k Y 0 l k W E N C V V V p c 2 R K V l M w Z U E v a W 9 Z S n h J Y W M v a F l H S 2 l y c l R B b V o y c G F Q b 3 d Y U 3 R z M 3 l s U S t V b D F L S j B 0 U G d S N H V k Q V h M S 1 J U U X F I S k R y T U s 2 M i 9 3 Z X R 3 M l h N Z 1 o z Q V F F Z 3 J u K 3 l G U W k w U m x l N l N l Q k J G a z J S R V Z l W k 1 n W m 5 G T W 9 5 Z E J U d S t F U U t H V j V p N l d u Q U M 3 a l J X e k l F V 0 x p N W t G R G R Z T l p K N E Z V V D J 1 Q k R t U l Z D c W t v c T R U M G d z a m 1 q R T k y O H l D M G l n a 0 N n W U t h U X d w W X d w S k l z b F h T S V B W b 0 5 r V m t p W i 9 R a H l T Q 3 J y U 2 9 U Q k l N c V p k R m l R e D d D W S 9 a M F l T M C t S U G l F T l N R Z G Z k R l F a S n E r a F B T Q U d W d E 9 h Y k V p c D Y v Q W x 4 c 3 l C b i t j V W d o b E V r c U x D U l A 2 R z Z T N W N k Q 1 h M R 3 V T S U x W Q T R h U D V T Z F p R Y m t 2 Q 1 J W T m d L U k E 5 U G 1 J U n k 0 c 0 N F V z V 4 U k g 3 M 1 R G b 0 Z O c D l F W l h p d l l X T S 8 z a E V q K 3 B Y T m V x N l E r Y n Z 4 Z U J j M U J J L 1 B B a G Z t Q U Y 3 e T U 3 c j l J M U J D e E V 3 K 2 5 1 V n d k N l N C Q 2 N I V V R V Z V Z Y a E 1 J U G 5 S V U F X e F d G b E 1 n a W x V b T Z I e W 5 s T 0 J D S 0 h C b 3 Z l Y j F I U j N t S k F K S 1 J J O V l C S W p 3 O E J J M n d K a G I w b W d O U 2 R C Z l F o N k F V U k 1 6 N k V 4 Z m t R T U d B U l N C a 2 h D U k 9 w S F g x M V p B T k 5 N e D g 5 U G 9 S W U p Q b l B Z c E J r W m o 1 T G d F c H F w Y U 9 D Q 3 R m a k p J a U Z D c W F G V E 4 4 c E R G U 0 1 1 e T B M a 3 F U e H F N V n h 6 Z W Z 2 U T N D Z U p T c G p N T z l J R W d N a 3 N X c l Z y a T N i a H h D W F R i c W 1 L N T E w M W 1 6 U 3 R W b l R T W m V h V F R w W X E 1 W j V E c 1 Q x T 0 J L U W 5 H V 3 E x S k d 0 T 0 Z o Z 3 R V R E V N K z c 3 b T N v O V Q v b z V V T X k 2 b 0 x V W k Y 5 W X R Z V j B k a E h Z V V R N Y j g y U m d N Z E 5 G Z z J Y U j J Y Y V F w S F N F T 1 J x a D R x e G 9 L Q T Z G M G E r d G 1 X b G 9 Y Q z Z H N H R Y V 0 x Y M X F Y Q 2 t M K 3 F z L 0 1 F Q U t q a V Z H b D B Y e H B 0 M V p S N E F j Q n A w Z V R J R 0 o w a E t K M F o 3 b W x 4 d E Q w S F h W R 0 F S e m 5 q O X Z J c U h n Y 0 F r a 3 F j R V c x a 3 d o Y 3 p 0 R m 8 w Y U t G U k V 6 S 0 Z h T n h T M W x P T E V M c G N K N W d u Y T F 2 W W p X O D A r Y k d Y c X Q 2 b y t S Y 2 V U M F p T V G Y 4 Y 0 0 2 W W F U U z d Z K 0 V 3 U X A z L 3 l x V l h h b l g 1 R 1 F D d j l l d V Z U c V h h b F F U e D B 1 d X V o K 0 J T W m I r e G Q v T k N 1 Z m Z 6 a z l P a j c 4 N G U z R H A 3 K 2 5 H N X R O M z R W e W x L S 0 R 2 d k Q w b j V B S D V E d i 9 E c l h Y Y 0 9 E d X h V c m 5 V c T d l d U R 5 d H p U O X R 3 T T M r M j J J M D d Y N k h O K z Z V b X c z U z V k O F g 2 N C t i c j N I T j M y N E x K L z k 5 Y l o v W W U 5 S i 9 l U G o y N m Y v U F Z w N z R O N z U 5 Z T d i U 2 1 U d H Z N L 3 I v e j Z V Q 2 p E V 3 h P O D k 0 Y j d 5 W H N 2 N 0 J 5 a z V C e G t T U D Z W L z N M N U w 1 Y j N z T H d H O G w v Z y 9 K d U 9 I b U d R S G p I e V l V T z l W K 2 h 0 e X p Y R k 4 r U 0 l a Y 1 N M e k 1 u e m N Y L 0 x F d F F 4 S 0 R 0 S n J q N j h S O E 1 N R H F z W T l o Q 0 4 x K z Z a K 0 l K Y k F F N D B q U k F X Z E l x e k t i c X h 3 V X l a V W 9 B b k p E S 3 N j c 1 N 3 Q W M w U U p 3 R T I z b m s 0 N 0 h w M E g 5 e E 9 P M U 5 s N H N k b m V M Q V B t O U 9 l Z X l 1 N j B W S G Z K M T V l e k 9 1 U H F D U D Y z W U Z J c F J q M z J 1 S 0 V 2 Q k h k O W 1 a a 1 M x d F Q 1 Y V Y 2 W j J u R y 9 R d V J i V z l N Z l p U T n F i L 1 E 1 T 0 o w S l R R N E Z 2 U 2 x m Z W Z v M G R i Q l V N Z V B 0 U E x R N E F z Y 0 0 r c D l 2 R n p i Y j B t c U d O e j B U d T Q 4 b U R 6 M 1 U w e W U r M G 1 D N T M 0 N m I y S H k z R S 9 m S W V k M 0 x z b 0 V R T 0 1 t Z 0 t 5 O V V W W F l B S k J S N 3 p X T n F T c n V i M m Z y Y V N 2 R 2 l S V j J u b m 5 h a X R o b 1 F U U F N 4 T X A 4 N W t O b V l w U T V 4 a 0 V a b 1 R F Q k N U V D B C S V l F Q k l V V j Y v V E t o V F l u c z J s e k 9 J T T I 3 M z M x N 3 Z I U j N m N j N Y N X c 4 Z m 5 M e T h N U C t 2 U z k 3 e j J a U T Z K T U 9 0 W j N X M k I z W H d K N V E r V k N x Z E N o U 3 F 2 V F N y M X Y r b 3 d X M W V 6 U T F K M W J z Z E 1 L a 2 h q R V Z E Q W 9 t c k 1 D R H J V c T l U R l N p M E M 1 W k s x Q S 9 3 a G p u U n N 3 d X B h d 2 R k Q 2 F X Z F h S S F U 4 b z c v b W 1 U S 1 F r N n U 0 N 2 d v N D l i a l k 2 Y z Z q V m F 6 Y U V U S T F K T n N B a z F 3 W U 5 h Z 2 d X M U J K K 3 F K R W h p S l V G N H Z J b 1 F 4 T j M 5 S W 9 v Q k d l Q 1 J n W k l s c W 9 q W j k 5 M l A w U k V 3 U m t Q N D I z N F l E W k Z B U T V 3 O C 9 1 L 2 p w e i t l L 3 Z C d i 9 a O C t P d j J 2 Z C 9 z L 2 Z L a F Z Q Z E N R Z W t E Z 0 h F U n l G b 2 p r N 0 E v b F J V M F F u a 2 x K S 0 l v Y k Z a R k M x a 1 p C T 1 B Q d i t T c 0 l q b k R r a 2 R Q T F Z C Q k R q M k R h M 2 Z D T m d w a T d n c E N O e j F O Q j h K Q 0 N 3 R k p C N E x R d V F h T V l q R 0 o 0 Y m h V R E h N N G N K R k R p O U F L e k E 1 e U h y W E h h b 3 d o W j R Y M z Z m T m V T V 0 1 3 R z l z d D B M T k d B U 2 5 E Q 2 9 T U H B P R X R j b E V y Q k 9 m W W o v M 0 V p T U c 5 b H N G Y z d P T 2 g 5 Z k h U O D l N O F p s Q U F L S 2 d G S T g 4 S D J F M m R u c E N a N 1 J X a 1 B n e G 1 v T 2 5 N R m k r T D Y 2 S T Z t a 1 h U O G 9 5 N k c 2 c U 1 v b l U 4 d 0 9 n b 3 d P Z z h T T 3 B w S z Z D S W h v Z H R U Q 0 I x d 0 p h R l R T S 3 g 4 b W Z s e l l I U V J 5 K 2 p F T m 9 3 K 0 5 k N 3 Z o Z 1 I 2 S C 9 5 d S 8 r a W o v a n Q v U F A z Y m Q x c V o z Y z R I c z l 1 W m 1 G M V I y a k I 3 Y 2 t t d k N y T T d l V n F K b U o y Z 2 V H Y W 5 S T T N z S E 9 U T F Z K K 0 h n e D h G R X J v b W 1 S M 0 J Z U n p j T U x 1 Q z J h d n R 3 d 3 h V V G 9 K V W p 0 S X R w c G d i b F J P V W h j b 1 Z w U T J W S j V m M H l s Q T V T a 3 J s U V U 5 e m t N c X h l e U J C Z E x R V z V N e E l u d 2 V Y W X h q T D V j a F k 2 V l B 6 Z U g 1 M 3 E v Z n R w M X J w S E 9 l R X p q T 2 w 1 e W h L R 3 p w U E x 1 b V Z v W E 8 y Q U R y S D J a Z H B H Q z U v e n J u O D V J d m Z u a n p R e S t Y Y 2 N M b m g 4 b F h p O H F U K z h 5 e G N U b T N y K 2 M r a k 5 I U 2 V t Y z Z Q U G o 1 N S t s Q X J u Z W Z F Y V c 3 b z N O R D V R d W d j S j N h Y X o w N 2 5 I S W F P b k h q Z V V o N E 5 s M m Z t O H A r Z W 5 Y e W R K Y i t S Q m J r Y z U 4 V n J i c m p j Y 1 B s Q 3 V I d 0 J Y b k 5 P Y U 4 1 T W M w U G 5 P Y V R 6 M D J l U C t u Z S s x R X J u e G 1 0 d T Z I e W w 2 R H o 1 b 2 x V V V d y V W Z Y S l Z r V S t Y T 0 J n T F l l U X V F Z 3 V F M l J S V k J L Z E 5 C N l R h T T I 5 a U F R Y k 9 4 U V Z K c V g y O T N X d F d U Q j A 5 N l I z Z D F M a 2 Z D T 2 N s R T k 4 Q 1 V n Z U x W R l p p M V I 2 b m t i V l l m N G V U T F V q T n R i b U 5 M c 3 p W b m 0 5 d l l B M 0 l V b 0 Z y b m 8 3 R n F O c m Z K Z 3 c 3 d z F x V D J i b j k y O H N u W F o 5 O T g 2 d V d 3 Y T l V R 0 V Z d F R 4 V G x J Z 1 B 5 T D V O O T B H N 1 h Q V D F t W V R X N 0 1 K a m Q 1 V V J a S k k 3 T j A y b E p W O W N v b X d W S E 8 z R D l 6 M E J O Q j k x a k E r M k 5 X T m s x V k Q 1 d F h Y c F Z h W V h a O W d N U G V u N X d F W m 1 t b T F V e U s w c 2 I 3 a z F 6 U 3 E r T D l J V W t E c z F T R W p O b 3 d u N G U z Q X Z j T m Y 0 R H l 0 W j V w S G 5 S T 2 d n S U t F V H B X M n Y y R z B O M U x M d 2 x l T T Z l V G 5 B U m 9 Y U V J s W V h W V m V j U H J h Y V M 5 T X N 5 Z U 5 F e W J q Z G t 4 e X B s W D M x Q j d M c W 5 k e T R u W F R l M D V D Z F l h Y W p m V X Z r a H F U N 3 B i V 0 R a c T k 3 M H p o d G N O c j A 5 T G p 0 Z k 4 2 e m t K M G h w Z U 4 3 e S t T R j V Q S G 9 k R k l X W V B 4 R 0 V o S k x a R k Z R Z j J F Z H R l M E R I T W l l b W R q S T R N N D V S c l d m b G t z O W h j S E J K R D d p W U 9 P e G 1 I Z m V k Z S 8 5 N l B j N G 5 B a 2 5 B R W x v a H p r Q U w 1 T n k 5 Y k J L T 0 1 h a 0 J k Z 1 l t K 3 B w T D N r c U 9 2 V E t V S T l F Z F p T Z E l v S z Q v Z l p V e k t r b G h D Y 1 R R a T R k d 0 N 6 N z B h b 0 x I N 2 p H R m 0 5 a G 1 i N n B a L y 8 2 a C 8 5 L 3 Z U W j B l b m Y v L 0 w 3 T n h Q d 2 1 a K 1 R x S 3 R I R 1 Z o Z D B W c F k r S W 5 s L 1 N T R F h 3 b H I r c z I 4 R 2 5 T Y U t z S X B W b U d l T j J H R m x P W T l 4 U X d T O E R u b m R k N U t O V S t z R G R 3 W E t L b F l Y Y l B l K 0 1 1 a C s x L z l r R l d 3 e j V N N 2 p R b l l W Z V J N W F Z T V 2 Q 0 U W Z C c H B y d 3 p G S n c y N y t o a U 5 Z M 2 l o d E 5 5 c E 5 G d W Z m d 2 V P W U h I O F R v R 3 g z S 2 Z 4 Z T Z 0 Z X I 3 W V A v Y j N m L z V w a E l W V U V 2 K 2 N r O X V y S U l v d H Z S b E h j c 0 h z S 1 d h O E 1 1 U 2 R m S 3 p 0 M W 9 S U 0 V U R m h B W W N F e l N D M m N M d 3 V l R H J j b X E 3 L 0 I 2 N k 0 z Y k Z a S z V j R k Q 3 N F Z o d l l P Y m p 2 O S t w M y 9 u R D J m M 3 M y e F p G d k x U M C 9 B N X I 1 U 2 R n O H p 4 M C t m b G p G Z X p T c 3 F z a 2 x x d 2 4 1 N G 0 z W E 4 0 b X A 4 Z U k 2 a T I 5 b T J V T j M v T 0 h M U 0 I 4 Z E 5 u V l F L b n p 4 N m R 2 W E 8 v L z h V N 2 1 Z N X d w Y U h 0 S 2 1 s T 2 R o O D J m b n J q c D E r T W 5 a O D A r Z 3 F 4 U G M x U m p 5 b F Z P d W 9 a U m F 0 Z z V x U F F Y R 2 l T M j V s d F B Q V l R 1 Z j M 3 O T A 0 K y t m c m t t K y 8 2 d H o 3 d l A 3 e m Q r L z F q Z W Q x N z l z M y 8 v Z S t m d E Z K O V R r S 3 l I c k N 5 M l B M S 0 N n e m h w N U w z c W 5 B K 1 N 4 c W J k W E p 6 c G p D K 3 J U V G x H V U o 1 Y z l 6 U H h i R k Q 0 d m l l R T J Q T F Q r U D d i c l c 5 Z T d q Z i 9 z Z T N H c D N h Z 2 V 6 Y U R a M H N 6 M 0 l T b T N Y V D N E S n d 2 S 0 s 0 W W Z n V X N s N F p m a 2 V K Z m Z j a X d G N G h 6 e j N u R m x J U V B J Y z B i N z R h T m 9 y T V Z u Z X B s c 2 l z b j V z Z D d i Z T N V U X k 5 R z c v O V p H c m x i M z g 4 d W Z Q O T J i M G 5 a N T k v M n I v e m g v N m Z 2 c 3 g 4 U k h m S W R j L 3 l F c W 1 W d U 1 y Q z l v c m l 4 a m V m U X R h c j Q 1 b G 5 p V 0 8 x e U R 2 N E 9 J Y n Z i V 3 B 4 Q m Q 4 T E F Q U E c 5 M 3 p J O T d D Q 2 Q 2 d G E r R j R F T j N P Y m t B K 0 k y Y X Z N R V A 0 R T R m Z n Y z a n E 3 L z d E M z V Q N 3 g w Z T N U O T Q 1 N n Y z L 1 E v N C t Q Z X J m Z j d 6 M T d y L 2 Z 6 U G E y M E g 0 N 1 l N a W R p S z g 3 Q n d m T H B a V 3 N F Q j N r W k 5 J S 3 F 1 T k V J S 1 d T O V F o b 2 h h Y X g y Z X Z Z O U Z z U 0 N D c W M r N T N i Z W 5 Q c H o w Q W d t K z E 2 R D h m L 1 Z 1 O G R I Z D N 2 Z m Z u W D h Q N T l s O H V P e n N J Y 2 5 K e U Z i a z M x d n N 1 O F g 2 Z V J K R 3 J q T l J 2 S E 9 X U 1 k 1 V 3 p o c k t E N 1 B G U C 9 r M G V u Z m Z 0 Q k 4 4 V G t K M V J x S 0 5 4 U y 9 R S X J u K 3 R i U X h s S T h G a X Z n M X p F V X I 0 M 2 k v M 3 o 3 N U 1 H b m 1 p b W U 1 e V J P Y X l q Z V V Q d 2 l L V D U 1 c U J h Q 1 N m b 0 s 3 N E l H b E t G Y V o x Z D Y 1 a W Z x N U l U a X h Z R D R X T F Z x M S 9 S c 2 t 4 R E 1 W c G 8 0 Z 3 R k R W F o T T c 3 a D k v Y 1 B 6 e m g 4 Z F B Q e n g 1 Z W x 1 b m 0 1 N j c w Z G t K T n o w b j V 5 Q m 4 r Y U I r Q j J G W m d y Y U s 0 c 1 p G b j B M V 3 E r T 2 k 1 M G w z T m 9 Z U X g 5 d j J T R E J s R X F h d 2 F k N 2 N O M 0 1 n Z m p z U X N n M 3 N u c 0 R N K 1 Z J S n p w Y z Z Q b n J t c E 4 z Z m V i L z M 1 T k h a W C 8 1 O W R 1 T D M x d j l O R U g 5 T 0 5 q b U d F M V B n R 1 J n K 3 V y Z 3 g 3 V l B J Z W 1 V c y s 2 U W h X S W l t O G J 1 d F h p O X J J N U k z M z g w Y y t C M k N X S U p u M E J E O E 5 J S n Z O N X J Y Z X Y 5 N X U v Z l R K e n M 3 T D g r Q j R Y T V N o S F h B b E l Y a E Z j V U 5 3 N m V R O V h Q T j h P d F h a R j h 1 L 3 N Q L 0 E x Q k x B d 1 F V Q U F B Q U N B R F B n T j F Z U l d q N j J a Y 0 N B Q U R v R E F B Q U Z R Q U F B S E p s Y k h N d m N H R m 5 a V j l t Y j N K d F l Y U n p M b m h 0 Y k t X W F M 0 N 1 R R Q k N H O T B q Y 3 d U S n J T T H N m Z G x 1 e U d V R l F w S k d R U U p Q a H N U V j J K N 0 Z 3 N 0 N p V F F Z U T l C M k R O S G V B Q U N H N k R 4 T n l D Y n N l d n R 1 W W Z J Z U 5 z e H F Y N S 9 x N n U r d D B 1 U j J j Z n Q 0 W H p R Z T J 2 O H F x T V h l O F J j U j F W c G x X V 2 w r d l l m W F c 1 Z U N q Z H M 4 Z j M 3 M F d M Y X I 5 T k R 2 b 3 Z S M S 9 S d k N x c S 9 W V n o x M G V j O D d k Y W c y b U 5 5 N D N h c W p x b U E 2 N 3 p P b l l m c k p y T G 5 T R 0 8 y U n p W d D N s N W l G M i 9 G Z U R D L 0 Z 6 b l F x M z B Q U 0 V F Y X B G U k R x e V Z v R m t Z c W h S e W 5 y Q T U z d W N l a U V C Z 1 R 0 c W N h R G 1 4 Z W h l c 1 B N a F J 6 K 2 I 4 Z n I w M E U z Z z l 5 b T B 1 N k R n d l l S b m V I d z F z V H J h Y 2 4 2 Y W h 1 b U 4 v M U 9 i Q 2 x w T W t Y U V Y z O U N F Y 2 V Z R j B p U 1 p T Q 0 I r R C 9 n a n N Y S l N F T W x F Q k J r Y 3 V N c G s z c l p D W n l Q b 3 R S a l B M e G R F a U w 0 c k Y 5 b U M 1 M n N R Y V d k T 2 8 0 M D d G N 3 J J c T h z e D F h d m o 4 M m N s c k 1 3 Q n h E R E V J Q l J q e U V X V H F p c U F R U W d 4 Q 3 V t b 0 k 4 a k V r S U J S a V N D S 0 l V Z 2 h S R D B J Q 1 F 4 e E N F a 0 1 C Z 2 h o M k J D T U R s N D E 4 R l Q z U F N 6 W D J t W W s x c X J y N 2 I x U y s z a H p x Q T l E Q X B 5 N k 9 k d H d U b k F D Q 1 E 4 S U R S Q U F K Z G p 2 a E V V a H d R R E J J Q 0 V E N G t Q Q U J F V U l D V k p k U 1 N F a E F D R W l F Z 0 p D S V l M U W 4 r S U J n c 0 9 l R V d t d G N W T m Z s N l k y d C s y V C t h N T d z W X J l T y 9 w T 0 Z p S m d p Q i 8 x R j V C U T V h R D d Q b X l D S G 5 l b n h L W E x R d G w 0 d 1 J R N T Z t c E l w Y 3 R E d 2 x F M l F 3 M D h E O W F m S X d V Z U Z o b F B r N U 9 C d 0 h S M m 0 w W H l U N 0 1 l S H E 0 a z F E N X B P Z j V s L 1 V 2 W D h z a 2 k y Z V h I V X A z Z S t Y V j Z Y b z N t a V F 6 a H R F Z k 9 L Y l p u Z n Y 3 N z k r Z m 4 5 N X V 2 b m 1 4 O W Z t b 0 5 m a n h q T m V B c V V t T 3 l V d E F P W G g y T 2 g 2 d G 4 0 d n p S N X B 5 a 2 5 h K 3 B C e U s 1 Y T l M U 2 8 w d m Z q T X R i Q l p s b G R 2 d V h P M U w 0 W n R a O F U r Z H A 4 U H R o N U R n b H h P O E V I V 1 l 4 W G p W N G 1 h L 1 Z p Z D l C Z k p r T l Z F M 1 d N R X h n e D E z R D h p b V l X b 3 Q r O T d W Z k x Y M U J M Q X d R V U F B Q U F D Q U R Q Z 0 4 x W U p Q R G I r R G 9 B Q U F B N k F B Q U F F Z 0 F B Q U h K b G J I T X Z j R 0 Z u W l Y 5 e V p X e H p M b m h 0 Y k x P e H I 4 a k 5 V U 2 h M T F N y T 3 p N K 3 p W V E x V T T F C U 1 N N M U x 6 a y 9 K e k V 1 M 1 Z T b 3 R T Z E 8 x V U x L M z Q r V 3 l D V X J O U 1 N 3 Q n F p b k 9 5 Q 3 d v M W d l S 0 F B Q l F T d 0 1 F R k F B Q U F B Z 0 F 6 N E R k V 0 N K b 2 9 C M z l B d 0 F B W X p N Q U F B a 0 F B Q U I w Y U d W d F p T N T R i V 3 p 0 V 2 s 5 d j B 6 Q V V 2 e V B 4 S F N K e m d R T k w w a l p 0 S 3 F V Z 1 Z s W U p p U 0 Z Z S 3 p p N 2 l k T m F T K z B x U 1 J u a n p n Z m d 6 Q l d K R z N 3 Q U J O O E d p W D B M Y k N k T n N 6 Y k 8 y c T B y M G V x Z W t 1 Z j M v U D c 4 W H A 2 Z l h U d F B Q M H d D N 1 Q w S 0 k w e E p C N W d I Q n R B U W N h b U h 5 Y W d E W n J I L z J B W l B u O X k v N X d 6 R 2 F J S W k 5 c V N 4 W C 9 L b W 5 V Q k 1 o d l N N a V F I d E Z a e W d E a m p 5 U W 5 n R 3 R C Z l B P N k J S Q T l x U j d 5 T T M 3 Z 0 F E c E l J T D R T N E 5 h S m h L d m F Z Q m p z Y U p X R F B Q S 3 R n R l o 5 O F Z H c C s 1 T G l K e G 9 3 T W U r T D d y V 1 J a S U t h Y k J T S m J 0 V 1 Y 1 R 3 N q a 1 R 0 Q z J y b V R F e F N z M X J 0 N U U 3 c D F p Y 3 g 0 U j F M N k 8 w R 0 1 V M l h M O W x 6 Q 2 x 0 U m 9 G d E c 2 T F d u R k l U N m x 0 V 0 s 5 U F Z a S l N t N j d a U l J x b H p l L 3 h o e X p l Q m 5 2 Z G R Y e m k v R X B J a 1 d v V 1 J Y S T d K T V p 3 b T N F c 0 R Z c k E v a G x Q V W 8 r R U V 4 d H F i R 1 h a U G o y R j A y Z 0 d Q e m V W c E 1 v a 2 V E b 0 p V W U h B K 1 p k c j d E Q k Z Q e H I 1 Q V J W d D R J N U x n c l l o T T h y d m s 5 e V Z S Z m F G T 3 h 2 S V N F M V R L a 1 h H O V E z Z z B q c m 5 t a G x U a l l r c W 1 l R j B Q Y i t o b D R 1 b G N x V F F V c F k 0 N m V n N 0 t i U 0 1 0 a G V j N n N h L 3 R K U G F X a W 4 z R 3 B X S 3 Z Z b D h v W H V Y W W I 3 a T Z K R T Z u a S s r d W x 4 T 3 p Q T X d u Z E V a N G s z U z d L O D l h R V J E O G R 3 N z J 0 S n Z i W T l p d m l J R G d 2 M E 9 3 V j Z t W H Z D S U x 0 b F R Y b T N 0 Y z F 3 M n I r a C s 0 c l Q 3 d 0 F v V z M x R X B 0 Z 0 l 0 c E h a a W 1 y Y j d S U 3 Z l O V h U a m x u Q U s z O W F H d H E 0 W m F n Y X B B V m F B c V V G Z T R O b X B Q Y n d Y V U k r S T l D M E 4 2 S m 8 2 b E d U U j k v Q k h 0 N 0 9 D M U t p Z X Z q a T Q 3 Z l h l N k 9 I U U R 0 T j d K L 0 F z e V J p R 0 9 a V 0 J X S j l s M m M 4 Y l Z x Q W k 2 W X Z 5 N k 9 K W H d P b n B K Y 2 p p S H M r R 3 d D b 2 x 6 c l p N Y W Y r a T c v b k R u R z d r O X o w c 0 Z y Z W 9 0 R k x R N X Q 2 b 0 l y Y U 9 Y V k h h b n o y Z z B W S C 9 r L z V j V X F W Y 2 t S Y 1 I 0 W l p v O T g 2 R E 9 m M n B w M 1 F z R X F s S W 1 4 Y m h D N E w 4 d V Z D V 0 x r V E 5 B S D J K a G N G U T B i V F l x T T J 2 V j d k c V M y O W 9 K O H J O M 2 9 B M H d p Z m 5 S Z S t I K 1 J p L 1 R w N H k 1 V T h a Y y t X M X M z K 2 Q x d X A 4 N 0 d P b U 5 q W k h Y U i t j U X V x Z H J i a l h r e H V k R 2 x x d U 9 V R E F L K 2 J t b G R u Z z Y 2 d U g 0 b U h x S V h 6 U F d r b 2 Z D S l d P Z D N R L 3 I x N 0 9 w Y z B Q c H R k M l Y 0 c G p j M i t W M n B y Z D I v L 3 o r L 3 Z m W G o 0 c 3 Z u e T U r Z n R Z Z S 9 2 b j Y 3 V k Y 2 a G R k W X R z a n B V U k l u d D V w Z l J v W F Z l c 0 d n O G N k V k J V R F F r e k 5 Z M D J a d k F S e E p U N F U y b T Y y e D F k b U 0 r V 3 h H O V d h c j d Z M m 5 K Y k 9 4 b l p 3 a 0 c 5 U E 0 1 e W 0 r a 3 Z l a W 0 x a n J 1 b n F Y a 3 Z u M H h S O G 1 J Y U w 3 W U Z X S T l Y M E V S W k d v d y 8 z N F B F Q 3 k v V 0 N 4 b E x G M U t V Z V h X N S 8 w c k h M S E J u U 0 t Y V l l 2 Z V l U N C 9 4 Y z l I S T E 1 T V Z q N F p r c l N M a T l w W m R 6 R m Q w V l M 1 c H Z 6 b k t B Q X h w a V N h S X l u M m 1 z W W p 6 b n M r Z W l Z a H N U Y 1 E x N H d Z W G l l a F Z I R z J K O U 5 K b m s r U z d L b W R X R V E w R m s 4 N T Z 2 T D V 1 c 0 Z s S m x N U n V W Q k x y W G x V b V F L O E V q Y j V o V 1 U w M D l E R E t i a 2 x N V G U w a W U r Y 3 Y w R F V F c 0 R C Q l F B Q U F B S U F N K 0 E z V m h j b m V p V V h 6 V U F B R 0 0 x Q U F B T k F B Q U F k R 2 g x Y l d K d V l X b H N M b k J 1 W j J X N l p W Q W R U U m V 1 U G J p N 3 U 4 U E 9 E d T d C U G N I Z E l i a T d P M n l j N E 8 0 R U M y N E J I d H p k T F h o d 2 R 3 d n V I K y t w N z g r c D A x V m o x V j N W W G R Q V D k 3 c n V X Z j F E U 2 V F c k d q S X h N Z 0 F B Y U 5 M Z k p G U U F B Q X I 5 N H o 0 Q k V m c m o z S k h j T S 8 x e F F Y T D h w d T B D Q U d U a C 9 6 d W c 0 d m F 1 e k F D Q U V w Q 1 d F R l h 6 e k Q 3 c n N Q S W t X Y 3 c 0 Z U d Z Q l l M d n g 4 c j R w S m F 1 N W V k S 0 9 w a k x L M U 8 y U z B i V V J 4 N j d H V n A x Z U p Y V 0 x l c G p R T z V u L 2 F a M 0 5 r U 3 U r N E R 6 Z j g v M z J i N n N 1 M 0 9 Y Q z V l S V h Q N W 1 a a X d Y e F d p R E N r W F R K Y k 9 5 c H J m T m 1 Z a 3 d k R T h 0 Z n B w V U N W O W Z 5 M H R E U H p Z W l V D O D l R e V l 5 e X R K S 1 J z R k N q R D M 3 e F I r V X d j N S 9 x M X Z r T z J p O T g z b X F V U U x o S 1 J U S X B K R V p n R D R S e U 5 X M G l O Z m 1 Q S n k 5 b H J o U 3 c r c j d r d k Z x N V d n Y U J 1 b X F a a X R u M y 8 x V 1 k 1 W i s w V n A 5 d 2 t I V z l L R 1 p n b G s 5 d W c x T 0 N x M j N n d T h V R k Z 0 e l p 1 U z h K a T h E Q j J 6 U V J R V G p 4 a F N X e G Z B a l p T b 2 l C b 0 Z Z N k s 2 O W 5 j K z N X b W o 5 d S t q c m 4 1 N W 9 0 R G F 5 b 1 F Q W j B x O H Z C O F N l N F B K Q U V a e k 1 V W U l x b 0 p l N 0 x M d 2 w w L 3 h P M j V P R 0 F t d V Z F Z z Z E c m t X T z Y 2 U y 8 y R 3 Z X e D l o c k p J N 2 d 5 V l Z w b G F n e l c x b z F H a G t a U n h u d n c 2 Z 0 d V T 0 p O V V A y Q 0 J u W m N Y b n d 1 M E t O Y m 9 V a X o y N k w y T D V R b T V i a z U 1 b U F O c T Q 2 N 2 d h N n d h M j V C Q y 9 D Q U 9 5 a E F Y Q l c 3 T W J D Z 0 x N R z V v a E w y S F c z S l p I Z U N x e j R F S 2 l I O V Z i T G p 3 b 3 J V U l l Z e W x Z a 1 d G Z 1 h 5 T T l w Q n Z s T j J u e F V v M U V C U k Z Z S l Q 5 U X l 6 M W F w V U R J U W R E V U l M V m p 5 U F R I Q 0 o r d z d 5 c T l O L z Y 5 M 0 9 V Z U 1 1 Y V V S R S 9 x Q y t 0 V G V G U X F F R H B 1 e E 9 4 c j V C e l M 1 R k Z Y S z R n U V V o N E h T S 0 1 l M l Z K K 0 Z S Z H A 1 R H I r W j B u N 2 5 M V T l E c m x a K z V m U D F r K 2 V Z c W F H V V l y e T R q a W J j a T d W b z Z H L z Z U V F d 6 a l J 6 R 2 l y d H R K N m l D K 3 c 2 U k F F Q T B v Z 1 p E W F F R M W p r V 2 h x R m s 0 R U l k M i 9 Z d H p u e W F 0 Y 3 h l N l N 0 Z G N 4 d W F 0 U n Z R M S t y V H J M W V J E N 0 J B U U 1 s c F Z R U H Z 0 U 0 d J Z D d O R H J t b 1 p G S 2 d Y M k N o W E s y Z m 1 p b 3 A y b 2 N Y Q 0 F l R 3 F C T V R Q T m R Y T V N T M V R q c 3 E 5 M W J t c V k 3 Y U F i Y z B v S m E x a T l 6 M G J 3 V E V W Y j I r b l Z C N U F J Z 3 B s a 1 p j a E F F N H Z v S 3 d B W U N G S H U x a F Z D b l Z K a z B F c X h T V U V t U m V L e C t x R F F v U y t F U U x n U k 9 u U W 1 h R n h 3 Q m 9 p U G V B W m l P U l N w M 1 I x V U 1 k Q j h W N E x 3 R k 9 i S 1 B r S j c v S X Z 6 a W 1 j e n V h a U p y Q n R t T T d u d W R l N 2 k x T X Q 4 S 3 h o a X B Y c k N r U D B Q Y l N K M m V o U V l i e F V K Y 1 B i U T Y 4 M 2 d i d E V W d E d 0 c 3 R C R l J S c E 1 t W k d 4 Z i 8 r U G 8 1 L 2 Z z M E k v V z d D b U p L V 0 9 Y N U N Q R U Z 1 W F p V e E c 3 Z X B n Z m t D W D Z p b 1 B Q a E Z C Q n B a W F I y U V V N N z d a N H d E Y z N n R E V 0 S k 8 z d l N p V W l G M W h E e H N w a E 5 T T U R V Y U R y e D c 0 b 1 l D e V d 3 a U t I Q T B s d z k r e U h I b G 9 p b F J V Q T d 6 T 3 Z 2 R k d P T X d O N E d C S k 1 p b E c 0 c n E z M T l n L 2 p 1 L z h m c D U 4 V U 5 K a H N q S H c 0 L z Y 0 U z d W U G h j e E k 4 e m I r N H B 1 b E J B V U 9 u V E J B U E V N d G t I R j J C a 2 5 H d j U z Y T F I c 1 Z 6 W n d L V E 1 n Q j Q x d k R y N n Z x b X B 4 c 0 p 1 U T F 6 T 2 4 x a i t r b U h w O W N Q d 2 p Y d F Z V d 3 o 2 M U l C Z j g 1 N V d F N G o r U U N J Q k Z Y U 1 J V U T Z E R D I x O D Z W V U V p U V F W Y z R S Q 0 d R V F d k b n F T a X d W Q V h i S T d D W D N L R V l F S l V B T 3 B i R V Z 4 S m d C e G o 4 K z R j c D J G Z E t V T D A 2 c X d p Y z B U Z 0 V G Y k V p Z 0 V H R H I 0 b m t S V F h F R F U 1 V W d x R U N H R 0 Q x N X J D U D c v K y 9 S U H p o Y k 5 Y W U s y V F E 5 R F B E e W c x M k F J e k J K S k U 0 d z d G Y m d V a V Z I O H B 0 a k l D c 2 1 u Y 2 Q w b l B U e D F I M m Y r e i t P R 3 R 3 d F N K W l h K Z 3 Z Q T H V q T k V i Q n F M Q l Z S S E Z 5 M j I z N V R p R 3 E x S j N K Y X U v U F h h R z N F c X R 2 Z D F t Y 0 V M a T d I O V B Q a G V v c H h J S n J q N n J o W n p k Z V l L Q 0 t 5 b j V o c W 1 u T 0 k 2 U D B E M n h 6 b U 5 H a 1 Z I S 1 p u R 0 1 a W G J z Q 0 V t V l d 2 M F F R e k V 2 Z j J 3 c E l l S k d Q N V F T c H h 5 U X R o R 0 p D O F d o a 1 Z T M 0 5 a b 1 B i e X A v O X p p Z m Z n e i 9 1 W V F P R k F 5 T E t 4 Z U l D R 1 p h N n F v M k x V c 0 N J a U Y v Q z N 2 R j h Z Q z Z k c 2 F 0 Y j l j O F h Z O F Q y b 3 I 0 T U t B Z E J z V 2 Z J V m l 2 N n E 3 d l B j R X M 5 L 2 U 1 b n V k N z Q 5 W H p V Z y s w c E l Q M 2 5 R V G V M U n V y V z g w U H h w e X B z M 0 Z 4 S 0 s x U T R V N y 9 m b U V o a H o 0 O V B 6 T T A y b m Z j N F h O e l o x M 0 R 2 W n l l b G V s Q l F Z Z E l y Z m d 1 c 0 J h W m d h T V d X V X l 6 M 1 p Q b T l k N G 0 x W U R Z S 2 p L U 2 5 S T V B M N H F r O F d k e D M r Z W Z 6 K z Z D T j l Q a U s 3 V F p M K 3 F I d z N l Q 1 B 2 M C 8 z d l p y W U 4 5 d W V 2 a D F u K 0 p 5 Y k V 1 O W R q Z D g 1 Y V A 5 T D l J V U 5 w S j A 2 Y 0 l M d X d 3 b 1 Z 6 e G F z a 0 w 4 O D Y w c W R 0 U D N r T X R 3 W X l t R 0 p u T V d j N G x 5 V 1 F l e k p N T G Z L d n J U M j R 3 V 2 k 1 O T J o b W J v M 0 p B b W N P e G 5 a Z 0 p L R z F 4 O G l H M G 9 z S V p p a X B t Z E N v c T g y d n F v K 0 V q b D l m W H I 5 U z J s T T F 6 V V p u c U 5 N S 0 V u d D I 0 a l c v R m p u R l h T Q 0 J u b l d x b 2 J U c G Z L b G p J b k p t a 1 J L V W N q a U N r M 3 M 1 T z B K d 1 F U Q m h R V m F S W G o 5 a F Z S e m N q U F F k Z U l T V k 1 F Z j Q 4 b k x J Y n F 1 T 2 h u R D d p W E Y 2 Y U V o Q 3 Z y T 0 N V S 2 w v N U R Z b U x p K 0 R u b l J v W j l l U 3 B w O G h W L 3 d E Q V N V V H h 4 Z F J y a j l X V E F 4 N l B S Q m 4 3 V k h x b T F X T l F W W m d 6 Z k x H T k Z q W F B p e k Y x O G x w T m 5 H d V Z C Q W l 2 T X l S T 1 R Y K 2 d U T W Z H c X N S b 0 h J d V g y b k s 1 d m Z V V n p J b 2 V F S T h 5 c 2 N K d k Z Q O X Q y L 3 N T b z N 6 Z X g 3 b E Z M b H Q 5 W H R O N T h K M n p K O F h H Y 3 Z W Q U h y d 0 1 D R 0 s z W W t O N 0 8 z R F g x S C 9 r Y j V Y N n B F Q k w x S E 0 r e n B q M l F K U 2 p R N U E 3 N V h Q V H N p Z m 4 0 V 0 5 X b 1 E r O X p w d H h 6 Q 0 V T a E k w M n d T b U R G U y t n N U x F U E 1 D U X Z h Q 0 9 W R D J Y U X g 2 L z R 0 Z 2 h u Z 1 h i Y V N m c m l o c F R J M C 9 T W E R Z e F Z t e E d z a F p k Y n J U c U F a T m 8 z L 2 x 0 Z E N K U G J E N G U 1 M l V W a z F 1 S k c 3 V X R 2 b H J H e G 1 K a X U 2 U W s v K 2 h 3 b m p X T E s y M 2 c y a 1 R J Q 2 p D Y U Z T Y k p q Z z h 0 b m x h T 0 5 u e G o r b E V 4 T V M y N z N 6 U 1 p X a 2 I 1 d E x i R G Y z a F o z a 0 h o c 3 g 2 a F d V a U h S T k 9 F Q V p y a H o 5 e l c x K 3 N m b n l k c G p z O E h p e H M 4 d F Y w b k o 2 Z 0 Y 1 U n d U Y 3 p G R 0 h m e j F 5 W m 8 2 O U R 6 e W R a K z N o a V Z a N 0 d i T z B 2 N 0 5 o S W x R W n g x Y 3 h 6 Q z Z r b E p B d 0 t l W j J k a C 9 P N U 1 W W U J 4 M k t k R F h N W l o y T n M 1 Z V A 4 T 2 d Z L z J z Z G 5 0 N U p V M z g v d G 4 3 a 1 h K M k N U d 2 F H Z X B D d 2 R J V F B L d y t 3 T F Z a O G Y 2 M 2 J E U 0 F V a T J p N m s 5 T m R 1 T F Z 6 S l d I d k R B e l d h T k 5 1 R i t Q T E Q r O E k w Q i s 4 R D d p d V d S T m I y b X B G Z H l h U T Q r Y 0 p w c k p E U 1 o 3 W G J K W l k w N m 5 C U 2 V j Y z l x c 2 9 l T D J w b 0 0 y M m h u W k t m a 2 R x K 2 9 G T U 1 S c k Z z T j Y 1 Y 1 h 2 W T U 4 a G 1 W U X h M V z l u c E p I U E l L Z H p M N 2 R I a F h h W E 4 0 W D R p d E h O e j B J c V V X d i t r c X Z v R l J o M z V j d k Y v M 1 Y 2 d H h v Z z Z G V U V Y M 1 l Q N z J Q a H g y M k x u T k V h d X Z q d U 5 Q b E k r U W p L T X d r a 3 U z Z E I 4 L 0 w v e E 9 L N X N P N H o 1 V z E 3 c C t F e U M 0 d X Z U N l B Q T G p r M E J q c l R N W k 5 r Z T g z S G J M Z 1 d G d D k w b G 9 R N k w z Z D A w R T Z k N G Z P S W Z I c m Z 2 U l J r R G E y a k Q 4 e l R h V 1 p x W k 5 0 d W h O N n h v R X Z z a 1 N k Z T F 1 Y j J J b G F w b E R w U z A v R U Z P U 2 5 s V W 1 u Z V A 3 R 3 F 1 Q V F l S n l y O E d i K z c 4 Z i 9 M Y m t P d E p U c T Z U O X h n O E h B W U 5 y S G p 1 V C 9 H T n J L Z H E 4 Z n N S S G 5 C S l k 4 d k w x W E J u b 1 d u c F N p e m R X Q 0 p X V 2 V u d C t B M 3 Z 6 O G t q Q m p P c X E y a 0 R 3 V m U r N 3 Y y R z d q M l p m Y 1 d w a z d v K 1 k y T z B T N F l H Z H V P Q j R a d z h 6 Q m N L K 3 g y d G V E M 3 V r N 0 F G T l Z l Z 2 h w M 2 s x L 0 V F U 0 F v N E 5 M O E h I T T J G Y j I v T G Q r T E Z k V 2 p H c W x 5 M E s 0 O W N u W j Q r O W h Y e G 9 E Y y 9 Q a 1 c w c k 5 n T D l U N H Z o M k h 2 b n c 2 Z S 9 a a D l L Q W 9 J W U 5 j O U 1 y Y 2 9 5 U j R N Z X g r b F g r S U 9 Y U G N K Z F B p b 1 o y K y t J a j A 5 c T N X e G F u c D B x U G 5 n S m J 0 W V V S N m h w N E c y T k o v R V J P Y n M x T m 5 y e m R 2 S H F z S E R 2 Z k l q c E c 1 S j h V Y l l N a E c 0 L 0 F X M U J p e j N B M T N F R W 1 6 Z z F l d U 1 O L z M 0 V n B x U i s 5 Y l V a N 2 x O S 2 1 l V 1 c 0 N V d C U H N a N 0 U 0 W E 5 k T y t X N 3 J E e n N Y V k l 1 T l d F Y 0 c 0 b T J P T 3 I w U E F s S z d O Z X V o U E Z 0 N V F C M V Y 3 b H Z i O F B N M V V E N T d l T m h X b D F O Q 0 8 r T G Z 6 T 2 V E V m R z Y k h v Y z R 0 c G J S U k 4 5 R V Z 1 K 0 F Z N H d t R H N x Y j N q c 1 o v Q i 8 x b l d l Z m 0 r Z X V D M G x k M 0 9 O b W x L S F R 0 U k I x S z h B T G 5 2 Q W d 2 V l R C N m E 5 d k t w U X J W N 0 V n T C t B d V M 1 Y j d t V E N r S 3 N q d k x C S T N y V m E 5 W W R Y V 1 Z s R G V a d 0 R K U T Z j c D Y r d 2 J j R z Y 5 T E M 2 M V p W R W J S T n N 5 W E t C b k d O a m M 3 M 0 8 2 b G 1 S L 0 p G R l o y Z E o x S X V F R S 9 t K z Z k K z J J W V Y v d E 0 3 d W 9 2 d X V x d n U x c 3 l M a m d R K 2 5 0 U T J Q L 1 V X M W F N N m J W S y t r T G J 6 b 0 t K V n d V O U 1 t Z 3 g v V D F v N 0 s v O T g z W H V j V 0 1 p Y U N O a D A 3 Z V F X c 3 N j T D R X b 2 N U Z T l t e k Z a d k t N N D U y e j l R V U Z 6 e k 4 y a W h t S l p O W T J V U G 1 z Z 2 F X N D F K T E x B a V B z a k d o S j Z 4 S T h 4 R U p Q Z C s w e X Z v d k V 3 d n d B M G w 3 Y m Z r Q k 9 O Z z c y V V A w M D M v W m J M U U 0 2 d W F X R W l U U 2 F t R m l U c l l h V n B H L 3 l r N 3 B M S V g r L 3 R q d 3 J n Z E 9 o c 0 l i b 2 l I L 3 F O S F p y W W 1 G U m d W Y l N Q T k V B V W 9 R e U l B a 2 Z R Z T J Z W E F 4 S F o w T j N t T z d p O G Y 1 R X B O c k J M R n Y x N 2 Q 0 R F p q e n M v S n h w W X l 0 U U k y U W h p U W Q v c G F V V V M 1 K 1 N C e U o 2 c l M 2 Y m J Z R D Z 1 U U 8 1 a W t t R m 9 G T X h i M H p U Q 0 N r b F N r N 1 J z c X V s a n p h T F k r Y 2 5 m U G p 5 M X V R R W x C c W Z 4 b U 9 q R T l F c W 9 a Q 2 g y T H R U d i 9 3 W F F t U W 9 y c X V 6 Q z l m V 1 d W W U p M T U d 0 d X N Q Y S 9 J W X E r Z 3 F L Y 2 x y W E 1 l U m s 3 Y j Y 1 b 1 F l U 1 M w W V l U U 2 h s Q U 4 x d m 1 l Q 0 c w d j B C O T R t N H d P Q 1 Z R K 1 h u W k c 4 R G 4 z Q W l w Q k F h Z j N x b H l F U n J p N H V O S G c 1 M 2 J a N H Z n V l E 3 e l Z F O X V w W E 9 t V 0 F X S 1 h s d F B Y a m 5 z b D N U W n N M a V g 4 R U 5 w S V Z 0 V G c r T z J w T 2 l O Q 0 N X V n V y Z W 1 m Z F B C U X J s a X d k U 1 R U V k t t L 2 x K U 3 Q 2 S m Y x N W 5 j a E J O N U x r Q 3 h N R 0 Z h U l l k V F V v T W 0 v T 2 t 6 N F d R T n F 0 S 3 k 0 d W Z j S 0 V C W E M v S k x B d F d p M m 0 x c W w 1 b l A w U W N K Y k p l Q m 1 U Z F I 5 Q S 8 r N D B n U 0 I w Q k Z p c D N 6 N F R O T D B L Z X d E S V Z u e F A v W G t R U H Z 3 V m I w Z m V l R E E v S G p K R E h O Z W t 1 R 0 x N U m 4 2 Y l l Z Q z d z c 3 B a Y k V T c k p x d F B X M j V l a m 1 h M G J P c F F y S V V s e V V C Y U s 4 N E R K O H N n S k d q S 3 N P R G 1 i Q m Q z R 2 4 0 e l F h U E V z R F d p b T F q c H M 1 V T B W T m F U a k x a T H h I M m t M S 0 F a R m 9 T c V Z r R 0 l w U X d O c T h m V 3 p H W E l Z Y 1 p r a T l u V G o 5 V U 8 w a 2 t v c T F N V G t H N G p S b 2 R w U E p i Q 0 V M b k R y N T V O S V F G M G x Q T 2 w 4 V 3 h s Y 0 1 V a n Z N T n E r e U R L T H N Z U y t N M G 1 o a i 9 X Z j d D O V V B M k 5 J b G F O d U x w K 0 p Q N y t D S C 9 E d 3 h T V W 8 3 b n B F S n Z W M 1 F 2 T W x V Z U R v N D Z 0 R U Z z R C 9 l Z n J G b D h o Z F p u K z B C R m 5 a Q V B x c 0 9 O W m o y K 2 V t N j N 0 K 3 d R R k p W N l h Z T n F n a F Z j b m N Y S j h K Z F g z c U 5 S b W h v V 3 d r W X V n M n l q N E 5 x c 0 t 3 S F h G Y z d Y a z k r W V U v R E 9 y U 3 V X N W N I R 0 x H d l l G M V h D V 0 h I d l F 2 a X p U S 2 s 0 V n c 5 S V V X Y m o y T U p H d F l k T 1 l 6 Y 0 p u a T h T Q W 0 r R H U 2 W U J m R 1 J q N W l 0 V k d r b V V 1 N U F l V j I 5 N j R m U S t M R 0 V u M W 4 z W G 9 J S H M z S m V O d T F Y b W 1 y a m N R M F R Z b j d a Z n N P e n V Y b E 0 w e F F K O E J R Z X d U a T k 1 a H d x R 3 Z 2 d X k 3 S z l 1 d 1 p v b 3 R G Y S 9 E M U 1 h c z h r c 1 Q 2 R m Z Q Q X p I M X Y 3 e W Q 4 U 2 Q 3 T X Z M V m N z M k 1 Z b E Z x R W t L M T B m R l Q z S j B Z b j l m S 0 R v T l R t e E F W Y W x t N l l B R j J 0 e V p 0 a l N K V 1 M 2 R W c 3 U k 9 S U m d i b 2 J w Y k g 2 T E M w Z U 1 5 S n R n R 3 R j Y k x I c 1 p u T H N x N j B W d H B 3 b H h Z W H M 0 T W N x M D Z I U k F P M 2 J j T X A v e X Z o N X B p Y 3 F i T E N t d 3 Z E a i t L O H d I R z I r N X c v N U 5 M K 0 Z U U H l D V F h 4 a k l W S 2 F r S m J r U 3 R G b U 1 Z U D R X M 1 k 3 W D h a W W 1 V O H c 4 N S 9 3 T n I y Y W 9 p Y U d N T k l O V l h M V U 5 S Q 1 U 2 R U 9 v M W s y U F F u R 1 h u b l I 2 R D R l O V p G U 3 Q 1 W l V Y d j F a S j U 0 Z W 5 K S F B Q T z d B S k 0 4 a 3 B x U 1 l F T 1 Q r a G F B a 0 p 0 S l d 2 a 2 M 2 a k N 5 S F c 2 Y 1 l 2 Z U l L L 2 5 X Z 2 J 5 R W 9 m U l J T R H B M W H Z N e D c 3 R 2 d J Y W Z Y S D J 3 R j E 2 T E 1 G a H h h Y j F G N E Z q V V Z l N i s 0 e T g y M D V p a k 1 N a m p r Z E l 4 T D d 1 d F k x c F d t d 3 Z x V X p B Q 3 R 0 Q U Q y N l F Z R 0 J m e U Y x Z F R y b F g 0 a n d z Q 1 p N T 3 B 2 N E x N d z R 4 T 1 Z E a U Z F Q 0 Z F Q T N S R m h C Z m l q V H l L a V V O e U N i S G w 1 Q T Y w c T B S T m Z G R W t V Q 2 F K L 3 J O T H N h U n g y a E x G Z k J Q b W E r W k t L Z E N v M V Z 6 V X V x Q 3 Z 6 S W F I a 0 E 3 N V h 5 N 1 Z 0 Z j I w N n Z T K 2 l v N m 9 U b l h Z U j d 5 N k d G c n M 2 L z R 2 O H J u T l J L S H B h a k h y S k 9 2 a m l Q L 2 9 s Y 2 c 4 S 3 k w a U d S O T J I T 2 x w b E Z N a W I 2 S V B m R k E z N X R B Y k Z 3 e m t C O E I 3 Q X l v V k 9 o U 3 N o S m t z U 0 Z r W D N Y U E 5 T V H d X c n N B N k t D T D U x b j A 2 b V J D U z A x S F F V b n d m W D V I d 0 8 z Y X l 1 S H N v N 2 1 l V X I w Z F N a T U E v V 0 R F c m p V N n B r c 0 p L e j B P O T Q 5 K 1 B Z T j l M U E g 2 K 3 R S O G p N O U F U Z l B 1 M 3 V i b z J N N k N z Y z V P e E Z v S n F p d 0 V H e E l 2 S F U x S U N B M 0 9 h S n Q 3 Z 2 h i S U 5 E S G F u Y U h U V m t o d z U x N U Q z K 0 J L S D V z M X V a N l F a S H h F a F F a Q U V p S m d C T E h w S E k 4 M 3 R L V j Q 0 c z E v M 3 R S S W V 3 b n d s c U l G e G o x e n B D M l F D U V N n Z C 9 y O E h Z Q W t X Y U 9 R O H J O S k Z J Z n R u S T h C V 1 F W R U M z M E Z 4 R W N x c 1 h T T m Z o R l N D R X V h T z A 5 a 1 R D a U l J d G d k L 2 l m Z 2 p n a j J T e C 9 h c E d H e E Z F Q 1 I 2 T k l F O U 4 4 S 3 h 1 Z E c 4 N 3 N V T V B S W V g r U U N E R V U 0 b l R J V W V o N 2 R z Z 0 Z 6 S m V X O U h 0 V U 1 1 Z 2 J h d 2 F B c V U r b 3 h s K z J k c W 9 4 R 2 l 3 T n k 5 c H p w d H l x d G 1 P O D k 2 d U 5 o T j N 5 d F M 3 d W V 2 T m d K W X R i N D Y v T D M 3 Z 3 p a K 0 V z U U 1 P R V h 4 Z z J w a j d 3 d E x T V W J z S 1 J m N l F W Q j V Q N k Z t e E 1 P Q k s 1 S F h J U W J k N l F Q R G d Z U 2 J 1 d D h j R k t u Y j M 1 M V R Q W X N m Z n d 0 Z E x j c G 0 4 c m N W R T l q e T l X N n E x U y 9 0 b k N o S G Z K Z n F v Z X p p K 1 h z V W 5 r V l d x d i 8 w W j Z L T n V N V 2 J H N 0 d E b H h C S k F o d m J Y a n R r c G Q r N E s 2 V 1 p D Z j M x b 1 d a a G c 4 N W V o T W 5 C d D Q y S W E v M 0 k x e W I 2 Y T B x L z J u e U 9 M a F d H Z W t p b E Z O S W l Y R n l i R G E 1 Z 3 B G a 3 h R V W t 6 d X l 0 Z V V a c V U y Z 2 9 1 O E x F Y W x D O H B X b 0 1 k U V Z C a D A r Z E s y L 0 J J e C s y b l o 5 a G 9 q e m w 4 M W g x U W E x N X Z D U 2 l z M n h U S W Z r d n R P M n R m b m V W d z I 4 R z B U R D J K T E h n U 3 B Z L 2 0 1 a 3 h G R X V R b E 1 D U 2 h V c F g 1 e H N E e T M r d U 5 M d k V w Y V J L U i s 4 e H V M a m 5 J V D B 3 e j N j K 3 A z a W t v R X N G d F Y 0 d W p C V k x G S 0 Z 6 b T V 3 d j c x U F M 4 c E J q Z l g v T 1 N P a y s r S n l y N 2 l 2 Z U x M Q T Q 2 O H J s N V I 3 a 0 p z N 0 x i R E 8 3 N 1 A z V 1 o x R y 8 3 V G p H a 2 o 2 M C 9 t R H c 5 d 0 V u Z F F Y U G M 3 M 1 p D c k w 0 U j l a V l Q y b G F o T m N t b m R 1 d l k 3 V H p Z R z N Y V l Z 3 e G h a Z m F z U X Z X c X J t V j h 0 T j Q v c j J i O F h s Q U p Q Y m F Y R 1 F 5 Z 2 Z H K 2 Q v N T J G a F h O d 3 J M T 0 h o d 3 J O L 2 R U T H R H U 0 5 s a j I 2 d S s v c D h y W S 9 y b V J j W F N H S T h S M n k z U G t a Z 2 E 4 L z J u b 3 V S N m 0 v c m V 5 W F o v Z y 8 1 N 1 d Y S 0 l 2 a z F K M k Z F Y m 1 2 W W N M O W Z 5 U j Z z K 1 R z a m R D V n p n b 1 N Z c W V J W X R r S 2 J O V X Z q V D Z r S 2 M r c V N t d E J 2 Y l R O O G V 1 Z V d l U T B i W G Z t S n R a Z 1 l m R k Z Q b G 9 6 c 1 l Y T U x W M 3 h O U k F j R 2 J H R X l V a j J U K 2 x j b l h k M j E 3 T D Z 4 Z D R H R X B 4 N 2 R r W U N I W k J O O W F W b k d n W j J I O W Z 1 U E d F V W U 0 Q 3 M w O F Z V M U 5 P M X B k a W k 4 Y n M 2 b 3 M 2 b k R Y T D Z q c k x O N E 5 a V U 5 4 Y V Z T Z l Z T Q j Z J T W 5 2 N T V B a 1 J L U 2 R k V G 4 1 L 2 M y Z W R G Z F A 3 N X p z V H J 5 c F R 5 T i 9 t M n d z Y 2 d G e G N y a n Z l M F N t R 0 J J Y z c w d j Y 0 O E c w b U V I b G 0 5 W E d I V G t y M H J 3 a F J O N F B x V 2 d a R E J W a k 1 j c H J Z Q j l R b l d H N T d O S k o 1 R 2 h 6 N 1 d t O G Z Q d V h 6 c z B 1 V 3 Z I d j I 5 N 3 h H N T N 1 Y W p B V z F 6 T n V 5 Y 0 9 I e W l E M U p w e m d G S 3 V q T G R m S F g 3 d m w 1 Z n Z F N D l k K 3 Z Y b T N D V 0 5 m Z l M r N W t s b k Z M S D B I Z m 9 O d j h v N F l j Y V d s b T Z Z c T B t V 2 Z 3 Z 2 x Q T 2 R l L 0 x L b D M 2 c m d Q O U d Z c n d a b 1 B 0 V V Z E V 0 N 6 c 2 Y r S D F M Q W 9 r T l Z L e m w y d 1 N V b U p I M V N K U 0 p p c W l 0 R G 5 S c V l J W k F j K 0 l C Y m 9 t Y U V x K 1 N J W G J Q Y k h P O T F r N U E 3 d y 9 i e k V z b z l n T D Z C Q 2 g 5 d G t t S 1 F q Z i s 4 M U o 5 O E x H U z V B c E x F Z V Z 6 S T Q 1 e H N W K 0 h 3 c V M 3 O V l u U j B U V D J G a m R k W F k 4 S H I 0 O H B n M k 9 H a H V j N T B o N z E 0 a G l a Z 3 J s M X F P R T Q 1 T 2 x k R n V G U E l t S 1 h q T j Q w R G I x T F R 3 R W 8 1 b n h p Q j V i b D N m d n B y Y n V a O W 5 U N 2 d a e l h Z W F N Q Y X B 1 c k d B U U l z c U 5 R b 1 R D U X F 1 Y U p V U W R t Z H p s Y k N 1 R l Z l S F V j R m F E e l k v Q k l o W U 8 v b k x a K 2 t J W k p O Z 1 J 4 L 2 x U Y 2 V B U m t y W j l U T z B j T D N t N H B G N G V O V 0 E 5 U H p F e H l O V D U 2 b H k 5 Y U p E O F I r Z W V X V W o x d X l D Z m x 1 O W 5 0 e H R G c 1 d Z O G J Q T X Z 0 N U p a N 2 t L Q 2 4 3 M j l U b D h h V H A y S n F h d 0 R 1 M k J a U H o 3 a E N w L 1 d z U W V j c 3 B 3 K 2 x v Q 3 V 2 b z Z a N 1 R Q e n p K N E p K U F V N V W t t S E w 2 U H J q W T h I U i t G a l l y Z 1 J S Y V V S V U F D N 3 h a R U w v b l F N U 2 x Y b U h 0 W l F T Q V J D U U t R Q 0 p E a W N J Z E Z X S U R Z M T Z 5 N W E x R 3 c y W D I z c 0 J D R m 4 y R D Z a Z E 5 O Z k h I Z z h V d X F y R X J r Y 0 R w d l Q w d G Z Q Z 1 V G R F R w U z d C W H o x M 0 F o Z X N 3 Z U t q O U s 4 Y 2 4 w e k Z G Y 1 p K S l J k Z k 1 6 Y z I y V E J 1 d z J R V T V X M X A 5 a m R s b F c 5 Q X R I L z c z Y 2 5 K b H l 4 e U V z Y U t j M T k y O S 9 P T D F U Y l l G S F d u T 2 l T Q V R z e H d z S 2 V U V E Z 2 W G Z m c j F W e n p V R m 1 U a m 8 y O G p 0 V 0 4 0 c T R 0 d W I 1 a E N Y T z M 4 a k l k U G V Z d z A z R X J I V l c 1 d F Q x N 0 U y Y j d F N F N h Y V h Q c m F G c H V 3 b l R X b H R w O D Q 4 S 2 x s e S 9 K c z F 4 c n Y 5 W F Z Y U l J j S l R R Z 0 1 Z d 2 x M V 2 E r S j l i U m Q 5 V y 9 H N T E 4 Z F d W b G 0 z V m N 5 M 3 o 0 U l B Y M U M 1 c E 1 o Z 1 d T Z X d M N H M 3 b E N H c 0 J h U j N x e n Q r L 3 F 6 V X h j Y k x j S z h o c n V 1 L 3 U x R m R r Z l V 2 c j A 1 Z D d E V F k x Q W J U d l R 3 M z l Y Z T M 4 d D Y r Q 0 1 V M U 0 r V 0 l E M 1 l E L 0 R Z M 3 R j c E J p Z 1 B m Z 0 5 V T l l m U S 9 P c D l x W m x 6 a 0 5 I L z J p c D J i O G Z v V D d D a 2 F j K 2 p Q b l Q 4 c U l L c m 5 W N j J q T m R F a X Q r T n l R Q 2 1 1 W E R l S k l w Z 3 U 2 c E F B V H d q b j c 5 L 3 V U Q l M 3 Z j Z S O E N p W X k r Y n h h R k 1 1 R m 4 3 L 0 V u c W Z R Y 3 d y b E R Y V y t m W T h r S E Z q d m h o e G 9 1 Z X F B d l Y x e U 9 j b k 4 v U G d X N 2 N l V n V t U E t z S V p 1 c k 9 D V l R W V H Z i S E V M d 3 Z t V E o r W m Q w Z G E w Y k w 3 Z T V u M l Z p O E N V R V h K c H Z Y O F Q r d W h O Y 2 I 2 N z M r M l N m N V B K e U d i N 1 V n Q k l u N k Q 2 U k l k R j R t Z F N r K 2 p I L y 9 2 W k p a e l F x Z E Z L M D l t a W p t S m 9 0 W E h O M E 5 Z N V V P V z h y Y j I r Z T N N O T d i a W V 0 M V p F N W N S O H I v d k N n Z G t X W F V S Q 0 R a N G 1 B Q 0 h Y S 0 Z C T m R m U E Z x d n V Z N 3 p k Z 2 Y 0 W X p u W j V 5 e W Z O T 3 R E Z m Z s S m h a e H N Z b n d k S G J l S 0 F j N m Z x a m Z n O W F 2 S 0 5 M V 0 R U c n Z i Z F Z k a E Z I N l g 4 N S 9 J e G t j M X I y L z Z U M 0 5 2 N T B h M X p n O W N j W l N o R E 1 h b U R B N D Z J K y t k V G 5 R c W k 3 M 0 J y U z N O V m 9 6 R k J W V D E 5 d H B F R S 9 n a n h s O C s w T j J l e H N R Y 0 x Y T k V o W m V R L 2 8 r U i 8 r Y 3 F u R 3 R H R X U z a 3 l H S n V s Y U c r O T B i e V d a e C s r M j V S c W o 5 L 1 h U d V B w W m V j e k d y M D E 5 U l V I d G t z a n B G c k F G L 0 Y 1 a y t L N 3 p s O U Z N U E J Y R j V z V X J S Y U h 1 c F F 2 Z i 8 v Z G M v e F V 2 N V Q x M 1 o w N 1 B 3 V V p N a j F q e V l B b G t t Q 2 F Z N E Z N b 1 J I V 0 l M Q 0 1 Q Z 3 V u U z M w M k V p b E 5 i Z F d I W j B n T k Z a N F F I W E t k V l R o N T l T R m d 5 U k t o N X Y 5 a F J p V k h p R z B W U 3 h U M 0 h L Q k l X R 1 d G S 0 N i e G p n b W l m T V l 5 V D J t O X R i T j N m M 2 9 L Y 3 V p Z U N B S V J C a E l X N j A r N 0 8 y b 3 F P T z B K V D R F Y X I y U V l x V U Z X Z l V G e l p U a U l 0 W V p K c z l y a k Z o O T U 4 e F B n M U N i M C t I a U Z P V W l L M E 9 a Y T l j e m F D R k 5 w N W g w Q z J R Q U l Q Y V Z q W k V j Q 2 5 U V 2 s w R T M w d 2 M z Y j J q a V N n e H c 1 V C 9 n R l R v d 1 h K L 2 R 2 M k J M K 3 Z 4 T 2 k r V E J k M T Z I d D J m c l R w O G d s R 0 I w a T U r e U x U c k x I W m V X Y l R L M 3 k 5 T W V H d G d I e j Z h U z g 5 S T Q y T l V x V z l G e U d a Z 0 F Y L 3 Z 3 N 1 p u R 2 t Z R j B T a j J F K z F C U X R S Q l l G U n R w d 0 F h O G 1 j d H J 4 d U t l N n d C V k 1 T S U h i a k 5 O Q k R E e U Z T R W R J V U 5 V Q W N p M n d L N D F K R W Y v b z V s V H U z b W N 2 M G 4 0 c T B u c H R G Y 0 R l W U 1 r N V R Q N T B y T G Z n V H Z s W l Z y V n d P S 3 V 3 S 2 N Q T n V M N 3 c 4 V U N F W E p W R U V 3 U 3 g w a 0 N J U 3 F y d C t r U U t V c V h R V V B y M E F 6 c 1 J w Z V U 0 R 1 V R U E x a M m h o d 2 N 4 c W o 5 Q z Z V S z Z i O E h 4 M 3 l J S z Q y O U N i N n c z d 0 g r U F p 6 e V A w T k 8 5 O H J i Z H F t R k M 5 T V l U S j F M M k V S d V Y 2 N 2 M x a n R k a T Q r Y W F T W U 9 y b T R P R W t S T S 9 K b 0 4 0 V H F E V 3 B 2 M 3 I x S k x C a G N S Q T V 4 R T N O c U N s Y k Z O d 0 p F Q k h l c E V Z c F F a M 3 N y c m J V O E 5 K O S t x e V E y U k 8 2 N l I w R U 9 i M z l Z Z G 1 u a V I z S F J G R W U 1 c 0 9 6 Y U l N S U I 4 T W l P N m x 6 L 1 R j O G F S a 3 N T b m t T R j l F N m h z d y t L Z k F J V k h Y R 2 Z M b 2 w 5 a 3 F U b 1 J t Z H R Q d V F F T 3 Z R N G p j c 2 M v c l d 1 Z T h P O G x m Q j V C S X h o Z E 8 r b 2 d 0 U l h t W E V 0 Q 0 E 1 a F R R N S 9 x U 1 h u d V V B a 2 c z b 2 N m S G R J T m h E a G F W Q T M z O H Z K Z 1 F p e H N v Q 0 5 U b n V N V W 1 v e G J L U 2 l a R W s x d k V 1 U T V D Y 3 B R Z E t R c j B Z O W V h T X l Q a l I x Q j N X T W J J U l J q b 0 F m R m 5 B S 0 Z D W W J Z d 0 x k b 3 J o Z S 9 Q U U l o S 3 g y e E p W d X d S W T g z V F F B S k l K N G Z t Q 3 N n U j l V U k k y Y U V 1 a j l z d V l 2 Z z Z X O E V Z M m 5 D R k d o S 0 t M R X M y Y 0 F y Y T A v S F R t b m 5 t O E w v N W t Y c T h z b z g 0 M n h F N k l 2 Z D h t N 0 F L N k Z x M H F w W U t H T l B S M 2 8 4 R 0 9 h Z 3 h a S V F q W n d V S H N 2 Z n R 6 Q W J o M 0 J p d 2 d t U z F M N 2 l U Q W 9 u Y 2 J z b 2 o x b 3 M w R D c z O D R Z M W 5 v S H R l T 2 M y a k Z I S n Q r R 3 V D b U d n S j l w O V U v U T h E Z T Z H S 0 h E e U 1 Q O G 9 K c E V C Z F R R a E 5 D b W 1 p e E 5 G V 3 c r R 1 Z v R C s 5 N 3 B O b F N y Y X I w b 2 4 r N 0 d Q a E 5 2 W W F h d G 1 E M 3 k x T 1 h u U H g 5 W m d p U k 1 L V U R 0 M z Z V W G U 2 a 2 F 6 b W g 4 d W 4 0 V E t h d k R t Z V M 1 R V R q R y 9 D c 3 Z s a 3 V i c G 1 a M T l h Q 2 t 0 T j V T K 3 R a U k 9 X S l A 2 S T l G d W d v V W Z U W j A 3 d X d 2 W n U r Z V R a d j h 3 Q j M 2 S E V a T z N v b G I 5 T 3 U v S z Z m W F N n V W 0 x a G d 3 U l I y W k x K c 2 J F N W l J e l E z Z k I v M m d h b j Z G Q y 9 x U E J r V j d P N T R Q S 0 x H a U g z K 3 F K b T R L V V Z k a W x W b W V 4 W n B T S m Z j S G x V T W 5 L e D l y U W l R S l V C a D N x Y 2 J u N 1 F h S m 5 w N G l y V j h S c U c y Y m h x N X h 0 V 2 l o N D h J L 2 p C Y z Z 1 Y U Z h L 3 Y 5 S n d N R F N J d U d T e H I v N j B 4 R E R u a T F R L 2 N E T l c v T m Y 2 T U 5 U c E I z R 3 h Z S 3 N N R j B i b W p a d G 5 P Q W p z Y m J W L 2 d w M y 9 I Z n l 1 e W E w a X V 6 T 3 J a U 3 V 0 T 2 c z W j Y 5 c H N O W D N 0 a 1 B h Z X p N b W x S R V N S d 0 1 o K 0 c 0 U 1 J N R F J w N F J F W D h p a n F t b n d K T 2 U 3 V j N Q T l d y M y 9 m R G d s b n V U V z Z u Z W V Z b 0 1 5 d k V u c 0 x C b V M y c 2 F K U W t j N W M 3 R H d s M V Q r M i t Q Z H Z 6 S H V C N V d m Y W h O N X B 0 R 3 N N Y W x i M X h L T G p 6 R E h O R G d M N G 9 m V T J J V j l o V X p h c z Z 5 d D J U Y j h G V H N l V z l 1 O U U 3 d 3 B S O W Y 4 U T V v d m V C U k p 0 a 3 J S V C s 4 U W 9 P M z F G N 0 d N S k Z J b G t T Q l F V N 0 5 y d E 1 R c W 4 r W X d Z V X F 4 N D Z F a 0 N x a 0 d B U m t z N U Z E a G d 2 a H o r L 1 h a d m x M a H p U V U d h M k x n V U F m e H p R K 0 t K N i t z Q i 9 I N n d T S 2 p I d E c 4 O H R y S U d u T 1 p U U z Y 3 O X h 2 d W 8 x T T Z z W k U r b k E y S z d Z b W h U W G d I R 1 Q 0 R D d H Z F l I R m d P T 1 M 3 T T h o O G p Q S G 0 v a m h O N W 1 N S F Z Y V W 5 R b E h i b C 9 S M 3 h q d 0 x z c W 8 r d T d B R 0 I 4 b W p I U n d r b 1 I y W F N u R T I 2 Z W d W d V d Y O T R E N 3 B W a U h E L 2 d Y N G x U T 1 h G U z V s a l o x Q 1 p T a V d R U z V y a l B 2 S W l m O U U 2 Q l d r W k 5 r S T N E a U J T c E l V T T J s b X U 2 c H d y K 0 V M K 3 B J K 2 1 Z T z h V d 0 0 w U T h I N 1 N D R X l 4 U 0 4 2 S l F 6 T 2 Z 5 b F Z v c U s 1 Z j R C K y 9 q V 1 d u V F N M N E 4 y e U c 4 d W l i c n l U Q 3 J Q d H R 3 R 1 d I c G 1 W a 3 k 5 Y V d r Z 0 5 y e k 9 5 U H B X T j Z s b D Z x K 2 h u K 2 9 r N U Z S N C t l U 1 J 1 Z H N 4 Z U t G e V V H N 3 Z 0 V G N a Y m V 2 R z g 2 S 0 t a N T V u O G R N R 0 t Q Z n J G Q V R T Y m 1 H S D M 2 b 3 A 4 Y X R o O D I 2 M E E v U 2 E 0 W T g x M m 1 a c V Y 1 d F J 3 M z F K Y 3 F T N V J i R j d U N 2 I 3 b l N F T n V 3 a W 1 1 W l p O e l Z 4 c z h r Y W x u R H B t N E 9 F Z i t F e V l o Y 2 t 5 Y T k z R W 9 l c F l D V G F 2 a G V O b G 9 j M j B 5 Y k U x R F l 6 U W d k c V k 0 R y 8 2 S F g 3 U 2 d z d z M z T n l C S W o x d 3 p U R U 1 Y V T Z C N H Z s L 2 t D b W 9 D V l c 3 d z F o c U p X e G 9 V a W h K Z m d Z Z T M 3 V z V T N E N G W X Y x N V A z Y W 5 U S E V 6 U W t l Q 3 J l d j R G V U N m e H p l S 0 8 v N z F X V V c 4 R z k v c G 9 M e l p v a S s y c X l j Y z l F Z j A z Q S 9 j S i 8 4 a 0 x h c 0 p n M G l 1 Z n Y 2 c z J a T X Z J Z X p x O H h u e W t Q c U R q R S 9 O c j R v Y z N E d l h 4 U j F p O U Q w Z 1 R l a T Y 2 d z d l e k s v L 1 B D S E V Y M W Z s Z l J B a V B N d H V h d U 9 h T U F a Q l A 2 a l g z T G Z p W j k 1 Z U d 4 W X d C T 3 p Y d G 1 O Z T c 3 W m 1 s c V V P a 3 A 3 R 3 N R R E R k Y V p I N G p x Z z V K S 1 V O Z T E 4 c 2 J H S E h N S W l y R y t Y V z Z F b 2 V 2 b T F 5 N j N o S 3 N Y c m 1 2 R 2 Q 0 c l B X b H p j c j B y V 3 F q c 0 F R Q V A 2 W D k 3 Q W R 3 Z W l p Y U w 1 V W 1 5 d U Z u K 2 p m R j h z Z l h n W H B r U E h Q S F J 0 U 2 F 4 b G d O c 1 Z 6 S k R p V l d Q c T R 6 e X J K b k d K S W p J b D N X b k Z K R E Z 2 Z C 9 T b n V Y T z V s N k 9 h b m 8 1 e j l 3 R S t m N D l L U j M v Z 1 d F M l l 4 T 1 h T U 0 J P M n J S e V N C L 2 V u W k 8 5 R 0 1 Q U z R l R z N 2 b k F 6 Z T Z K W H F j R m c r d m R j T V I 2 d W U x Y k d C S E 9 s Z G J k O G d T e G Z N W j c 3 U n N 3 N F M y T k 5 u K 3 Z 2 Z G x r M E V W d E Z k c H N q N j V 3 U S s 1 V H B v M 0 5 z U U J 3 Z F Y r U 2 l p Y j V n Y S 9 0 Z m 0 z N U d 2 Y n F O T n J w O U R w M m I x N 0 M 1 O D N N Q T V l N z F 2 c U l m M m w z W T U z Q 0 1 1 S G J 1 V k t J b l h x K 0 N 3 Z j g 0 U j B 2 T l J T O H J x L 2 5 K W l Y v U H Q z Z H h k d j B t d G p O a j R Y c 1 l h Y j h U N F k 0 S D J S M D R M N 0 x W c U x s V z h m e F N r U k V W M l l U a l Z N W U 5 Q U E M v a j N h N U Z n O X h V V E F s b W d F e G h G d 1 d p c E 0 w T X R S O X p z T 2 R r V 0 h 3 M k t S Q U Z t O T l W Q T B J R z l 6 L 2 p G R C 9 l R W 9 p L 3 R k O E t M Y W h 3 U l N w c H F H M W N Y O W R 2 Y U V H Z z I 2 S X Z h V W l U c m Y v a W E r R n l j L 2 M r W G o 0 R V B 1 N 1 B S M k 5 x R E l 1 d E p o R U V G V l Z P c V V O b 2 F W Y m 9 F c 0 t H N 1 d Z c z Q 4 W k V l Q z A z U 3 N n a T Z V d X Y 3 Y y 8 w d l Z X O F N J O W N Y U F Z J W G F D N E Q 5 Z k 1 o a U x X b 0 p 3 Y n V W b l d C Y V d U Q T M 5 d T Z K c T N a c G R r b G 4 v Y z U 2 O X R x N W 1 X d 1 h U R 2 c r M 0 d 6 W D N q b 1 d 3 Y l h O K 2 V U W W c 1 W V F p e G Z a Z k V 6 N W x D Q 2 d T R 2 l i O H Y 5 O U d F U V c 2 d E Z v Y 1 V 5 b 1 M 2 a V B 0 V 2 J R Y j k r W n Z 5 e G V a U W s 5 b X M y U V l l b j R D b X N Q d 3 o z Z G N X c 1 R D N G 0 v R H h q c m V a Z T h X d D F l Y V l k a U J W W G J 5 W E l 1 Z C s z V X d J M 0 5 q T U Z 4 T l h N d U 4 z R k 1 Q e X h o b 0 E y S 1 h p Z F V 3 M D B Y R 2 w 3 c U x i d D h n c 2 Z j d 1 c 2 M 0 Z S T n R 1 L 0 h E b W h k W m d u b 0 c 4 a E 5 l a k F L N j F k N m R a d 2 N W V V I x N 0 J O L 2 V I M D l u T 3 l a c E t o K 1 l x W E U z e W p G R y 8 1 N 1 A 4 W n g w Y l l m c k p l T m h r T X J t a U F o a X V u Q m d L T V p z U j l P S i 9 o Y W 9 0 Z 1 o 5 V S t 3 b z B O d m Z 2 Z E d T Z l V W T j J 5 O G V l N E Z R a j l F Z G Z 0 M W Q 2 Y 3 p B T U h C Z 2 V 4 Y z Z u c D J W e j V E M i t 1 W j N J d X Q 2 c W M x L z d W Y m 5 W b 0 5 N b D M 0 V k p q V F h B U k E y W T F W e F h L c E N T T X B w Z U 4 x W l Z o R W p p V j J o O T J X V 2 1 D O V h y b E t w c 1 d o Z W E 4 b l p E S 2 J Z R 2 9 4 U 3 l D a V U v R D N p R V R P Y n N J K 1 E y d j U w K 2 h 2 a T c v K 3 R n V 0 J R M l k w d T V K S G p l U E g 0 U z c 1 T z J v M 3 c 3 L 0 R 0 N E 1 w V k o y d m o w Z F l F V y 9 Y d T J 0 O G x 3 b z B t S 2 9 h N m 5 l M G Y x Y m R p b X F t Y 2 N j a G M x U n J u Z 0 Z J Y 1 N y a 2 Z 2 W j R y Q U o y Z 1 k v d T V E Z S t R U 0 h M W V N N Z T E 0 N V M 3 c U t B R m M 0 M l N 3 b 2 V o Z 2 F S M E w 1 Y k V P Q 0 R h M 3 B u b V J Z N V V r Q l c 4 Q n g x U 0 U 0 a l l n Q 2 o 0 N F l U d l Z 1 d m o w c z M z c 1 h L K 1 B l a D N M N W l E Z U J M S E 1 w e W k 5 T D h J b 3 l 5 a l N 1 O G o 0 V H Z 2 S V I 3 S 1 N i d H B k b U l Q d 0 x s U G 5 P U D B y R X h q U D V n T H Y r O E 9 m Z i 9 r T G x t M G 8 v Z m 5 P Y X k x M y 8 5 L 1 N C c k U w d m N z a k V R b W l 1 O H N y U m Z Y b j l K Q m Y z c D k 0 M 0 8 z V V Q w Z 0 t T T E x a d U h D a l B Y R k x 5 N 2 Z B T W 1 0 Q U 5 O d W d J M V J l N V B a N 3 F v R 3 k 1 Y 3 Z x V 0 I 1 c y 8 r S V p E U 2 t C R 2 p 3 b H R q S k 5 0 Q X F 5 L 3 p l Z U F y R E p L b X U w a 2 1 L T k 9 l d G c 5 S D J U V F p 0 W k Y 4 T G N C U T B 1 Q k Y w Z j V m N G N y Z m N D e D Q y c E 1 u O H B 2 d l l i Y m U v V C 9 x b W R Q N 3 Z x T j F N b T Q 3 W H N L d k 5 t V 2 J K d X N X U m x q Y z N T Z 3 R 1 d 0 F S T E V 5 c U 9 0 O V o 4 R j B U Q W l n b X R D M k d o N D l 3 V W N V b T B P R 2 9 J M k 5 5 c D N C Q n R Z O W l 0 V z Y 3 Z k x S R k 1 N Z F R o K 0 9 5 W E o 4 M 0 d w e G x 3 Q m F Q Z U 5 j M l V F T 3 h i M D d Q c V Q y c X B R M W h k M k U 1 Z W V N a V M v N 1 c z c j R 1 R j c r R F l X Q z V S e D l h O D g w M G Z 6 U E h 2 V X A 2 M n d x T 0 Y 5 V l l x T l l B U U l U W C t T b m N 3 U 0 l D Q 3 F j U j B Y U m l j Q V B R R k d s V G l T U m F T U 2 5 a c U p k W W p l c G s w a 0 F o R l V r M D l M W n B M R k N w d n h Q V V J B T U F j c j R W U G V x Q W l V Y 2 l K d G N H Z 2 5 o U W 5 D N W 1 O c X V N c H Z S S k N y W W F P d 1 R 0 a V F u V z c x S j N r a E U 3 M j l i W T R O Z E F J O V p p Q n Z s Q 3 l r V G F S Z 3 M 3 Y l F 6 U 2 E 3 a X Y 4 Q V M x U G J x Y m d n W E Y w b n F x T U R D T z d p M y t U M n Z p K y 9 C Q 0 h Q R 2 N M K 1 B J Z V F u c D M 5 N F B V Q U J y b 0 l U V k F s e S 9 L M m g 0 a W l s d 0 5 P N m x W N V B S a n Z 0 e F h s K 1 l X T S 8 x N W Q y d H F 0 R S 9 G R H B k d D d 1 S z d O K 1 R G R m E 3 U j V 5 Z G E v c H V R L 2 t C W k Q 1 N F h O W l d V d j N G d 2 x v T 1 p X d H F 4 W l d k V l B U U m 1 X R H Z V U m Z v Q n V I S V l T M F d j W l d Y W W x q Q n R M M m w 0 Q l h M V 0 U r N G l H V 2 t 3 S n l T M W x 2 R W p m V 3 g 3 T V h q V D l h U G l N R X Q w L 2 J q R 0 J U N m F 0 S k N I c 2 N p Z j F E V k d H Y W t q T k E 0 N 3 h X R T I w a 1 V L Y X B l S G l H U G Z s T X B T Y k M 4 W W Q y U n p 3 b 2 N i b 3 R R T n l H e E p v T G Y 3 c m R C K 1 M 1 U 2 d D a T I 3 V G p r Z H R h T X I v b G 9 k U 2 x Z V W s w Y V Q 3 a D h 0 Z U J Q W m d a U k V k c m R I Z l d F a F J R d n A 0 S V E z e l Z m T 1 p Z W m V w T m p q S U l k Z T U 4 c 0 J 6 Y U l o c z Z B N U Z h R 1 B K Q T k x K z Q x N l Q 3 U G w 5 d G p N M 2 c r S z F 4 M k J 0 c m V t Z D B v V X Z S N F F S d n h C a n J T e m d n R U l F N i t N T l R R O W p Y Z W R n V E R h c G Z R R j J Y U j d G d X l h N z N y S W Z l N l l 5 R 2 d W W W R T d k V x Q U k y Z S 8 z T E 9 r M X N y d l Z s b l h K N X V t a 1 J O W k t P d W t N Z j l K a 2 E z Q m F a e m 9 X b i 8 1 a F h K e E N Q V H p T T 3 Q 5 V k d r M y 9 O T n l 4 d l F I V H h o O F V 4 T H p z e G 1 R a T Z y R D J Q U T J J W U d v a T l 4 U k I 4 M 0 c y T V R i M D l F V z Z z c U J q R D F C R n F I R 0 1 6 R X Z M W T N h d z E w U T Z z d G 5 m d j N q b z g 3 T 1 p s R E J v V H p U K z l j a U 4 5 T G 1 y M V c y e D A y c 2 9 Y O W t Q O V d 5 T l d m c D N r O D h 2 S n I z Z U x r c X l O R C 9 h V j F N V z l P Y V R X V G x H S T N z a V h X b 2 p L Z m c z O G h W V G x x M i 9 B W V o 3 c W x T R D l G O G l i L z h o e m l o M 0 9 U U E R F c U 9 Z d W t Z R 3 d O Z z N 6 M H Z o K 0 t 0 R j M v R V F z N U t z e n N s a W 5 2 T W s x T 2 1 M V 3 d h R U J 1 Z T N 4 e l B 5 a z Q 2 V 1 E 1 U z F M N H N V a H l S Y l p q W U Q y Z m Y 4 N m 4 3 V l d y N W R K e m Z S N n J a T X p T V X J J K 3 R m Z 0 p U U 3 B O c G F v d E 5 H W m R Y S j Q x a W M 2 e G Q w T H d y V X Q w M 0 F U Y 2 d 3 N E x W c X h 0 a m J w L z B w S 0 N l R T k 5 N F d o U H V N a X d 6 Q y s v N X N 5 c X V I d z h T M 0 5 z Z 2 5 m Z D d U Z U R M O T R D d 2 l Z Z T h R c i s 4 b D h q S D R 3 W W N y O U h 1 d 1 I z c 1 I 3 R m p m e F g z T n V 3 b 3 N w d l o 4 M 3 R m Q l B 0 b m x 0 U m l Z T j F T e j k z K 2 1 H M k x C U m d O S E F 3 e W h 5 a G d C a z F W Q 0 Z O V 3 U 4 d 3 V M e W V C S m I 4 N H Z y W V p Y d H M 4 S z l h N G h r W X Q 1 S k s 2 e G w v R D Z C d H J a M m N Z R 0 5 V W E 5 I N G 9 J U F R N O T N m W l N 2 W D Z o Z 1 F m U X Z F U k F z T k N m c 3 k 4 a E 0 5 d z Z C Z W J k Z l N h R m I x M S 9 P d E h m W j k 5 d k k 4 Z m d 1 M m 8 y b T B M T T N B d G p N Q k d h M m 1 y S X N Y b l p T U W d p W U J 3 M 0 l J d D h Q b U 5 Q T X F E Q z h x W k t t U H F K L 3 N P c m p E M W Z 5 S U d u Q U d 0 W m 9 i M j V F O W w 0 Z T B W e l V z c n k y T X R O S V l F V F J Y Q l p Y O D Z O M 0 Z l S i 8 y c j l L N H F Y e G l y S G h Y b k 4 4 M z M z R T N K S E 5 L N D d P a D B M d V l q O U w z N 3 J F V D F n R V h F N i t 1 M 1 R K d H J T c G R 4 c n Q w S m s 2 Z 3 U 5 N U h E R G V y K 0 N I e n V T a m h x O V p o S U N t d V Z J V m J M Q 2 Z 0 b 0 h o M F B X c H A x V k 5 3 a F J W b W 1 R K 0 V L V n R p V F h 4 c n l T M G x Y N k p Z U E 5 Y V i 9 4 Y 3 l i K 1 J T V W 1 I T F I z U W h N Y X N l Z m p 0 d E p L e m N u R 2 R j L 1 N 2 Q 0 N V V G F F T n Q z V n l 1 N 1 E 4 R k g 4 c z B x M H V W N G N F T H R P Z W F 4 W l l 0 M m F 2 S E h J L 3 l N b z Z O N j V R b W N Y Q 2 8 x T F p 2 S V l x a V B O V l R m e D d Q M E d K U F k 3 R n Z l M W N 5 d 2 p y a D h N T j V I S W t 1 T S 9 x N S 9 1 Z z F 3 a n Z w M 1 p M M X N s c l Z 2 M D E 5 b 3 R v e W x 6 S G l R Y T U 5 a m V U e T V U K z V v c W Z N T U 9 L d H M 5 c X l O Z z J t R G J W Z n p x V k h 0 d G w 4 U k Z r R 2 V u Q l R n d G R u V 2 o x d 1 F D U U x K W E V t R k N B d W J t e l R t e j d s b j F K Z X h w a D Z M Z D B C a U 9 v e E R 5 M X l j V 3 J K N l U 4 M E 9 N V F N D b V g v S D Z X e G V L S z M 1 c X R 4 a D V r a z F H V E x y d V k r M k E 5 S D V F V n d o U 0 V s e m M 1 W E t E d l g x S 1 p Y a U 8 1 c 3 l k O X E 5 Q j d 6 R l d 5 V W 5 k U 3 Z P R D J n Z D Z s M V B S K 1 V k N U N V U S t N U 3 k 2 R 3 p v Y T B X N H Q z e F Q r R 0 R s R 1 c 3 a U N R R D Z P Z 1 E 2 R l N 2 Y z g y e V d I Q V V k V V p N L 1 V p b l l n T E Q y R k s 0 U n B h W m Z O V 2 V C R 0 5 E U m R W L 2 o w R j R V V 2 J 5 Z H V j c T d C N U M 5 c z U v U S 9 o U T h r N E t X R F o v e G x Z Q W 1 I U k 5 z S y 9 4 Z S 9 s a 1 o 5 U U F U R G d n V n R 4 V T J q a D F E V m E z d U N y d z l E Z z E z Z D I r T m x o O X N P R G E z M H Z W N m N 3 V U Y 1 Z T J B M 1 h l M z Z V U 3 p 5 S z d X R E J S e m I r Q z h T W n F a M 2 k 0 K 1 J 0 V E Z o V 0 E x Y T M v W G 8 5 Z m R v d l V O Q 2 8 v Z X h X Y k R 4 Z z d M V y 9 W N 2 R 5 c C t B V z R W V G x m e T V r U F R q R j R w c m x Z d F B B S H d V Z F p S Z l U 5 S F J 0 d U Q 4 c F h y R E t x c T d a N E t T a G 1 X O W U y W m R w V m p L N W h B W j d k N n U v b k V u d 0 p P V j R J c 2 l r R H F s d 3 B X Y l N h d 3 p u U k h R M V Z q L 2 F x W n J o W D J 2 b z I 3 b l B w R z F s Y W w x T F Y 0 R 3 R U W l J 1 O G o z V W c y W E x Y b 3 Z U b m h 3 d m J V M m p O O E 1 6 d n J S U m w x S F B E T j J Q Q 3 o v R l h O N G R h Z k F 2 T H p X V 3 J a Q m 1 E M U l q M 1 R R d W R m T W x M N j d i d m w 4 e G 5 z a V B H V W 5 p Q 2 9 6 O D B F L 1 V V S U N E b W c 1 V E N Z O D R a d U l V e U E r V n N V b U Y 2 N 2 1 r K z J i N l l M R 2 F D c k V 6 Y m 5 Z e l Z J d F B p V m J J V 0 x 1 M 3 h V d W 9 S V 3 V J R k p a T E N 1 a 1 c w U 2 J R S k F B d E 5 D U T Z n c X I v U T E 3 M m l y Y n Z D b 1 h I d 0 R Y d H h h d U g v Q j B W c 0 x Z Z l J l c H g 3 a 3 Z 1 d 1 B h Z y t I M m c y b 3 Y z V V B P b 3 F r M W x 0 S T F M T D Z R V k 8 r N T F G V U k 2 d E 5 H T U o w M F d S M l h x R F Z K Y W R N R V F r Z l l D e U V X R H h V T 3 N X M D h S R X Y 5 Z z h L c m N h W F p h Z D Q z d H g y d D k y N 1 p B N 1 R x Z X B y Z H Z F Z S t H c T V R Q k g x a V J o L 3 k r a m s 4 S 3 Z j V W N 4 M H k 0 R l Z M T E d r K 0 d m R 2 5 l e H R t c j h q Q m x P S T l 2 R E x 2 b n h Q Z m V Y M W V L Y 0 5 k a X M y Q n p V e D d R V V B C S z h a c m c v L z B Y U U M x Q T Z q e D B m a l N M W U 9 k a T J D a m d Z O V d k a k F w d D B 3 a k x h R 0 k r V k x j M D A v c j F U Y j J 3 M G E 5 d E 9 2 T D V i U 2 l p a 3 F R b U k 5 W j l S V z A 2 S j Z M T V l 5 c k x y a m M 3 M H h o c 1 l W M U N E c m 1 w Z X p C c k d K O V R H W X U x W F J j Z 3 R P d 0 d 4 S 2 t Y e T l T c V V B e E J S S X l X d l F 5 U U N v S G 5 0 Z X N 5 N z N T c V Z x N 1 p v W U g w a G Q x c X p 1 a 3 h Q a m p n Y z N 1 Q k 5 i b 2 h D d l R r S G V I a D V L Z z R R N E g 4 N n V j Y W g w R z l 1 c 0 5 6 c T Z F R j h l c H B l U m x K U 2 J B c j Z h U W c 3 S i 8 0 S k p o b X l X R 1 h 6 L z Z m a F E 3 e n p w d z F a b 1 p G W F E v b 3 p 5 Z m Y 2 V D F J N U d Y a V Y 5 V U R J e D J o V 0 F q M V J k V 2 9 T c V l I R 2 g v b n p l e k o 1 c 2 R p W X A 0 N W p W Y X R B S U 5 3 T F h F c W Z K R 0 F w W W 1 W b m x 1 Q 0 V O d 0 V j V U x x V n h Q N G t k V l N K M 0 o 0 Z 3 F 1 O V g x N 3 U 3 V X p V W l l u K z g r Y U 9 o c W t V Z X B n c l Q x W E U 1 S n J o d F F X S W p V e F R a R m 9 M W V R W S G o 0 S z l C R V J B V z Q 5 Z l p a L 1 M 5 d T A 0 U 0 F T T G s 2 b D V R Z z l F b X V N d k U 5 Z T B U S V F 3 S V F s W G w 0 W U Q 1 N X Z m c 3 E z U E J r K 3 Y 3 Z W J Z Z E J 5 a E Z p R T R J b l V v M W R 5 M D R 4 e l N L Q U N K T z N X U m J 6 U 0 1 r Y m F 6 Z 3 J P Q U 9 Z R 0 h E Z 1 Y 1 M X Z N b E d u W k p 0 N 0 V E U X B 2 N 2 x B T U Z 3 Z 2 R 3 Q X N B c U V S L 1 F F U n p y R V d V b 1 V Z a n B w a j J D c H V S c m N w M n B y Z n A x a 3 V J a 0 5 5 e G p y d E 5 y N m p p N F I y U n M v Z D g x c j V z R E J 5 c 2 9 x S X h n N W R a S 2 F k M 3 V 1 W G 1 a Q W h j b l V m d E F s Q W V u c 2 5 G U z R r V y 8 w N E 5 a V E V D M l p W Z k h X K z M 5 M j V 4 N 1 U 3 c D B S d 3 l l b C t j K y t z O F J W U D V 0 V y t I V i t X V E g 3 Q 2 d o O T R 1 c m d T M z Z n c 0 p B U 3 F t M H N x M 0 w v R 1 d B a l R V d n V L Z 1 c w K 3 Z B Q X N v b U J V S 0 M z W U E w U F F 3 c H Z I e T R R d V B P b E l V Z F V Q V D g 1 a 0 U z c W F I e j d Q N T d t O U p V V E 9 L V n N B Y T h P N 0 U x N D F 6 V l c x T 1 h Q W X J O d X l x N n l p Z W p B T m 8 y O U N D N m Q 5 Q j g z d E h p W X d B S k Q 1 U V V B Y 1 I 4 N 1 Q 0 O F l u d 2 R x c D V 3 Z W 9 Y M j Z q N W t B Z 0 F t S i t M U H F s T 0 x t U m p i M G R T T j d R T T J W Z G J B M E h E b 1 A x V F U 0 a W t v Y X l o M E N o W k N P b l c 0 d j l R T V V H Z D g 5 S S 8 z c E N Z a W N m U E J H L 2 N r a 1 E r b n R X e k R U c G x t M E p v V E Z q b l o 3 c 3 k y Y n p L Y U V I T G V o d U I 4 U H p v N T V l M m d o W U h s N 0 t 0 d 3 U w V D J y S U h o Y X J u T U p z T W x S T T Z q d k N o Q 3 J i U E w r Z T J K d H o w a V Z S N U t k W D F P R D R l Z m 5 s O U 9 X T z J w L 3 F Z U T V x c l p O S T l B U F p R b i t u R G 1 B V 1 J y d W p K O H Y w N l N J R k d w Z n V a T E J o U H R F L z Z k U H R l V i t z R V J q S X A r Z j J W V z B 0 e D c w M 2 V U b D l 4 W k l o a 1 V R S m U r a E s 5 S G t L W n p y N T J j S z d 3 V k N o T j l s S T Q w Z z V k a G w 3 Z V N 5 a U R y R l J J R E 0 5 S V N t Q U Z Z a 2 1 m W X d u d T d l V m E v b 0 d 6 a X R 2 U 0 R X a k d P R n l w Q l J r Q z l w U j h 1 W j R L Q U R J Q 3 g x c n R H M S 8 4 b z V P a T B 0 a U l 2 c T d l b U F V W m d z Z H Z h R F Z k R 0 R C M V N F b X h N T i 9 2 b T Z z V 2 F 3 b 1 R S R k N J T 0 p S U F R z N j A 5 K 2 p O U 2 p T R E 0 r Z T h Z L 0 8 3 d U l B S G 5 D c T N a b U x 5 b D l j b X N u N D N l M 3 Z a a 3 V p Y W p w T E E 2 Q 3 Z r W X h 0 c k 9 M N l p w O U h E W D h r S T h s d 1 N x M 0 p 2 N U t s K 0 1 3 Y W V C V y t K V 3 p J Q X h F U X l 6 S m 4 y L 0 J l d 1 c z a W x o Q n l l N H F m b l F u T S 8 w S l Q 1 S 0 l H c k V i R F N a N V h X U 3 B U R G p o Q z d t c 2 5 l V n Z l L 3 U 2 a 2 V v V U F n d m Q y R 1 l a Y W d J R E 1 6 c z N I V j F 1 L 2 x h N W 9 J R 0 l Y T m x k Z W d l S F R H a z l W W X h 3 d E 4 r V W h l U V E y S W k v S k t a N T V C Q T J w U z R N N i t R S F V 5 e F d N Y 0 h W e F J p b F p C Q m k r Y S t z d D h y b m V C d W J i Q 2 l n U 0 F s Y T Z P Y X V W S 1 l K S X g 4 V F d v a U 5 G R G t 3 Q 0 l 0 Q 3 Z m Q W Y y c S t l b X Z p U k V n T V N G W k 9 q c G F G K 2 h 0 L 0 9 1 S H Y 3 a H R S S n d w N V d 6 c l E 1 R z M 5 d E w 1 e V h V b D B v b H J K b 3 B J S F B P b 0 R o O G p a N F J N d D d k K z B x S 1 N 1 e l Z j Z l d i c W F I N E 1 Q O G Z O K 1 F 3 N 2 d Q e T N 0 b 3 R 6 L 1 V t Y 0 9 N U W 9 m R 0 V 1 a i 9 v W W h 2 S k Z G S U N a d k d S V 1 B V e l V T O E J V S 0 l 5 a W x j Z W Y 5 e k V s W W R L Z z Y r Z X N U a 2 t x Z 2 h Q R V B y S W J p V W 1 l N H p D c 2 F j K 1 d q a j l j T U Z l T n B k R n U 5 R D R G b l l x T z I 0 W G F k N 3 Q w d E 9 r K 0 I r S D F Y N n B 3 T D I 4 V W x 5 c T V p M T U w Q U s v Z E 9 P R k 1 u R k Z G Y m l Q R 1 J T W n F m d z N M c m N s S 0 5 Q S m p i a j F v M U l R a 2 9 a Q X N Q d U d j S E J X c U p L S 0 Q 1 R T V w S F F U N l J n M 2 V Q a G J W Y W 9 G U V F u Y W V Z e k R 3 Y 2 5 j d F E r T 0 5 a a D l D Q n h 5 Z 3 F C U m p i V 0 Q 1 L 1 Z 3 Z U l Y c k t i S 2 l L c E k 4 N C t D S n R k N S 9 T W n B K c z d N V k t h M 0 5 a R 3 c r e W l 4 d 0 p p b k J K c G o 3 U C 9 L c m J o T 0 l y d W 9 L M W R o T X h I M 0 k 4 W j l k d n p j a l l r V T M w e m d t d i t m R W h r Q j B 1 T 2 E 4 d H V 3 T z J s a i 9 B S U h P T H d Y b 0 5 p Y X Z m a U t D c D N y M n N Z b D d 4 S W N M b G 1 q K 2 F m a E 5 4 V D B 6 R m t Z U G 5 x W k V p N T A 4 c m d H L 2 d F a m V u a m h R S z V 4 U T h P S y 9 t d 0 N w W E l X R F Z M W F d N d U 9 5 c j h Y L 3 A w a H h i a U 9 q a W 9 2 Q z R 0 W n N x a W o 3 c 1 I 0 b H Q x S U h 3 W H M 1 W W Z s R V k v b l F j V z E r V 1 A 4 R T h 1 V 1 o z V 2 R V M 0 5 S O T N r e m x O Q X J P W D l 3 b G 9 G c V V N N 2 d D T m R z b 2 N 5 d X N X K 3 M 4 Z 0 R y c G p X V W 5 n U j J Z Q 0 h n K 0 F i d E F F Z T R r O W N Q V U Z G T E J K T l F a O F Q r Q m 9 B b z Z 5 Z j Q y a 1 A y W W t 3 Z W l C S m M w U z B 4 a T d Y Y V R H O U h k b U R n N E l w M U d 6 Z E R E O U U z a 2 Y w T 0 t u Z 2 d y M 0 0 1 R l c 3 W j k 3 Z 2 h N R z J k M U 0 5 U G d F U G x E a l Z C d 1 B r M n R i a j J 4 c k k 2 W H Q v R W 9 N b H Y z b y t P U 2 Z G K 3 k 3 U 3 h J Y k x Z U 2 h N R H V y V 2 F T Q m 0 5 U m p P N 0 d z R V h x L 2 5 l M m E 3 S z V v K 2 V x e j R I c G N M b k Z a a E J W O D R h M D V W Z i t H Y m c v M l h U W V d H L 0 t w S z V M W H l C Z 2 d 6 R E t s O F c x R 3 U 1 V G l Y M 3 F a S 3 F T N m 1 J c D N D V V o 4 Z W R U T n p 0 Z T h 2 T 1 Z 0 W D Y x c 2 h W Z T N i c j J L Y T J D Q X l r a k c 0 d m d s d X J E V U l T T 2 d T N E k v R 3 g 3 d j F a a 2 Q 2 d H d R R l Z L a 1 d 1 N H p 6 V m R i a U 1 Y c E N p T 2 d G R D l Y S T F S a D Z P V D E x S H p h U E J k a G d F T y t B b U V i Q i 9 D Z 2 J K R 0 Z 1 N U h s a 1 Z 3 d V d n b z Z 2 S k R s b l R J S G N O b U l J O G x T Y m p 4 W n B m K 2 t B V m x H Z k 5 v S z V C R 3 Z V d j B u c k x j V 2 J X N 1 N i R G 9 0 S E R 0 U l N n U k R B M W l X M k 9 4 Q k p 1 d 2 s 1 Q 3 I x R F Q x Z 0 1 D S V M 2 W T V L R m p j Q m t n N W N r Z l R x R H l 5 W V N R a m R 4 T k 0 0 e G Z h b V h P T 0 l 6 c 1 N M b F k w T 2 g v Q W 0 3 b T d r R G h q R G g 5 d z R u Y V N a Y 0 l x Z 1 E 1 Q y t x Z m 5 R d z B V O E J S c U t M Z m k w e G d h V 3 d C V E R P c 1 A 0 e E 9 L Y n F H R G 4 0 c E d F e n F B N m x n O W Y w Q j U z N T F l e m F 5 M z J B S 2 h W U 0 d h d W V L T W x t T l I w d 1 Z K a 2 Z O L 3 l V Y V h R V X J 3 T 3 J n a 1 B J e X R U S j J s c m N B T m Y 0 a l p x d m J V a W J n b z B o T E t r a F V p e G t H L 1 g 5 U V N 3 R U N G Q U 1 V Q U F B Q U N B R F B n T j F Z b 2 F X Y U 9 x O E J B Q U E w Q k F B Q U R B Q U p B Q U F B Q U F B Q U F B Q U F 0 b 0 V B Q U F B Q V p H O W p k V z F s Y m 5 R d W V H M X N W V l F G Q U F l S H d I O W 1 V R X N C Q W h R R E Z B Q U F B Q W d B T 1 g z Z F d O d X V l Z 2 5 v R H d B Q U 5 C S U F B Q W d B Q 1 F B Q U F B Q U F B Q U F B Q U x h Q j J R R U F B R z F 0 T G 1 K c m F Y Z H B W V l F G Q U F l L 3 V u O W 1 V R X N C Q W h R R E Z B Q U F B Q W d B e j R E Z F d C N E s y T k 8 r Q l F B Q U N R O E F B Q T h B Q 1 F B Q U F B Q U F B Q U F B Q U x h Q j V 4 R U F B R z F 0 Y 0 d G b l p T O X d Z V 2 R s T G 1 K c G J s V l V C U U F I a D h C L 1 p s Q k x B U U l V Q X h R Q U F B Q U l B T S t B M 1 Z o d G U 0 a 2 N 6 e E 1 B Q U U 0 N U F R Q U 5 B Q W t B Q U F B Q U F B Q U F B Q U M y Z 2 R J W E F B Q n d Z V 2 R s T D N C a F o y V X V l R z F z V l Z R R k F B Z U h 3 S D l t V U V z Q k F o U U R G Q U F B Q U F n Q X o 0 R G R X R V Z v K 3 R t W E F n Q U E 2 Q X d B Q U J V Q U N R Q U F B Q U F B Q U F B Q U F M Y U J 6 Q 3 N B Q U h K b G J I T X Z j R 0 Z u W l Y 5 b W I z S n R Z W F J 6 T G 5 o d G J G V l V C U U F I a D h C L 1 p s Q k x B U U l V Q X h R Q U F B Q U l B T S t B M 1 Z n a z h O d j R P Z 0 F B Q U R v Q U F B Q V N B Q W t B Q U F B Q U F B Q U F B Q U M y Z 1 p Z d U F B Q n l a V 3 h 6 T D N C a F o y V m Z j b V Z z Y 3 k 1 N G J X e F Z W Q V V B Q j R m Q W Y y W l F T d 0 V D R k F N V U F B Q U F D Q U R Q Z 0 4 x W U l t a W d I Z j B E Q U F C a k 1 3 Q U F D U U F K Q U F B Q U F B Q U F B Q U F B d G 9 F Q U x 3 Q U F k R 2 h s Y l d V d W V H M X N W V l F G Q U F l S H d I O W 1 V R X N C Q W h R R E Z B Q U F B Q W d B e j R E Z F d G e W Q 2 S l J m T l F B Q V l 6 V U F B Q T B B Q 1 F B Q U F B Q U F B Q U F B Q U x h Q k p E T U F B S F J v Z F c x a W J t R n B i Q z V 3 Y m 1 k V l Z B V U F C N G Z B Z j J a U V N 3 V U d B Q U F B Q U F n Q U N B Q W x B Z 0 F B c m 1 n Q U F B Q U E i L A o J I k Z p b G V O Y W 1 l I i A 6 I C L l r 7 z l m 7 4 x L m V t b X g i C n 0 K " / > < / e x t o b j > < / e x t o b j s > < / s : c u s t o m D a t a > 
</file>

<file path=customXml/item5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1 B C C 2 C 2 8 - 8 7 1 D - 4 8 C B - 8 B E 0 - 2 8 6 7 F 7 8 0 3 A D B - 1 " > < e x t o b j d a t a   t y p e = " 1 B C C 2 C 2 8 - 8 7 1 D - 4 8 C B - 8 B E 0 - 2 8 6 7 F 7 8 0 3 A D B "   d a t a = " e w o J I k Z p b G V D b 2 5 0 Z W 5 0 I i A 6 I C J V R X N E Q k J R Q U F B Q U l B T S t B M 1 Z p a H B a b z Z y d 0 V B Q U R R R U F B Q U 1 B Q U F B W k c 5 a m R X M W x i b l F 1 Z U c x c 2 Z W T m h i O W 9 3 R V A w K 3 F m O G h 5 d m V B Q 1 N R a 0 5 M U 3 F p c 2 9 t Y l N z U 2 R Q M T h U U T V 5 S m J F a j Q 3 U k Y x Z j c 3 S E J k Y U 1 H R 0 p G R G 4 z M 3 Q w N z M 3 T 1 Q 2 N 2 V 5 Y 0 Y 1 U W J r a n d z Z H Z y T U 5 k Q m 5 v c U 0 r R 3 J z U G l 6 d X Z N a T l 2 c n I 0 b G t 4 R V d w Z k l s Z l B u a z h z N l V h Z m 5 P a G 8 1 a k R F V G 1 k Y V V q Z D M z W H N i Z 0 t m Q U R M M G 9 C d k V I c 0 Q 3 d z R C Z l R Z Y 0 p p R k 1 m a U F m d m p Y M W Z V Z C 9 T U X p L U 3 F V a W 5 D e m k 1 a m 9 U Y T N F V D l p S 1 d t d H J C Y m Q 3 Q 0 M 2 b 3 h J S T R Q b E t t Y 2 9 N e n h v N H B 0 M U F V T 3 Z s c 2 l Y a 3 V Y c W R T M U 5 W d k t M R U Z u M V R V U l A z a j Z F M n E 2 Q V Y v O E F 6 Z k d 0 V F N u S 2 N T a 1 g 4 M U Z m V E R O c 0 o z c E Z W d W V v c E R x O E t z Q U x V V X N t e k F W K 0 x I N E M v d H o z T D d Y O H F 0 U k Z D W T d a e j V t S X p 4 N j V R b F p B T X Z T N V F 0 S 2 9 S b j B K M 0 F S S C 9 N Z U p q M m x v V 2 V I e n U 5 W U R R S V J u N 1 F X c T A x S V J 5 e G N O U z N l c H Z C Q 2 p j T n M 5 S U x x e F p V d X B 4 b F Z 0 S T l P V C 9 K R k x o U z k 1 W F N J e m p N Z n h S e V B Z R 3 R 5 Y i 9 j d i t 5 U z J T c l B R a T R v W F R l O H Z v V V I v O E p z O H h W S X R k K 2 1 o Z D B S c D A x K 0 J q U 0 p 6 W W s y O D R r a S t 5 U i 9 K T z h K d 1 R D M E N R K 2 M x T 0 Z O c 0 J 6 T G d h L 1 F k S D R z b m 5 S U D U 2 U j N M O W Z 6 S E Z F M X J L U z d 2 L y 8 2 N X g 5 U V N 3 T U V G Q U F B Q U F n Q U 9 Y M 2 R X T n V 1 Z W d u b 0 R 3 Q U F O Q k l B Q U F n Q U F B Q n R i U z V p Y T J s M 2 F U V 1 h o W G J 5 R E 5 k d G N a Y 0 N M Z T R S Z 2 h N Q 0 l Z R k F D T z R s T 0 J T c F F n c 3 R V c U g 2 d k w z M X Y 5 O D Q 0 O X p D S E h 1 d k 5 k Z V Z D Z l o 3 N 0 1 4 N T F y S D V 1 R i t m b E N Q d l V R M 2 l k N W F 5 Z W N J S F F X M m 1 V S z M 0 W U Z Y Q U g y Y 2 J 6 U G Z h e G V V U m g 2 T 2 t C a 2 Z X M G Z 1 N z h p b 2 R r Y X Z F M F g 4 N E Z u U 3 o v a E d E R T Z 2 N F B q M G Z a S T Z O U V Z s c E 9 4 W W 1 U M D d p V E 1 M Q m N Y O S t j S n B P V j U 5 c U V 3 a 2 x C Q 3 p Q b G Y 1 Y W 8 r R j V a V 0 9 U T 0 Z m W j N o R k l o a 1 B Y e W E r b 2 V i a l F l a H V i M G J p W l F v Z l N W N 2 h 3 a F N t T n Z s T G t Q V m N Y T 0 1 H c E Z W U m N O Z W x P T E J z V U J F L 0 5 J c 2 k 0 M z k z U U 1 K R G x 1 b F Q 3 a D N y W V h 2 R E x B Z 2 5 O W T V j b 2 0 x T 0 d r U m 5 q Y X B y V D I x a E s 3 N W l l V 2 t Z V k l q b U N l T G F F S 0 d z N m l Z d j B p L 0 h C S D M y V E Z M Q V p K M z N B Y X l t N D Z X c D E x M j N L a 0 d F c j d M b U V Z Z 1 Z B Z m t a O F d p U m x w Y W R Q M U p p K 2 t 5 Z U J V V W p M K 2 h x N l k 1 V 0 5 t R D h P e l N l Y j J F M E 4 1 d j V W W D I r d m Y r N G J 1 a z l t a z d V b T F n O U h t R H J h N V F C Y 3 J C V F V t S H Q v S F Z 0 T k J I N T Z E W G F 1 T H V J M X Z t R H d C L 1 J 4 M E x W V E J y T G F 5 R F d s U W V w V U p E N X N O N C t L c l l m M W g 2 R m l v W U Q 0 V T h 5 Q X l J Y W d s R H p J R D Z X W V R q R 3 Z a S D M 2 W T J w L z B N R 3 p w Y 3 h 6 d n k 1 Z k V a U V V R Z m F 2 V 0 N T c j J E b E d 2 Y z c 4 Q k V V b k Y 3 U F l z Z G F K Q 2 Z W Y T k y U l h y d k J W N m t u Y l g 0 a D l l L 0 V R T H p 4 K 2 J C K z h l a k h a W H p G d k 1 o O D E w d k V m S 3 N 1 Y m F v a l N n c U V D Z 0 g x S F V Y M m 9 K d 0 R H M V h y N 1 d V U z F m Q 0 t 4 M 2 l C Q X l M Z G N 3 K z R P U m Q 1 Z l A r Z U J V a W V H T m J o K 0 t 5 L 0 R G d l o z d k t F e U 5 O M n l Y N i t B M F E 5 T 3 d t R 2 Y z N k o w R T R V N m w 4 O T h 6 b m J 2 b W F C K 1 R H b l J p Z E F T c W F N a 1 p p Y j B L T n F 5 c 0 p Q Z D g 3 K 0 l 2 Y l V j M j N K b 2 l k T T Z K b X B 4 d U V F N U R V Y k F v M j c x b W o z a 0 Z I M j N R N E V 3 O G Z 0 N W x U Z T Z C b z N 6 U H Z 0 b 1 Y 1 c 2 p Q b j N z e V d X e U V C Q j Z 0 V D h o U l B G V W 1 p a U 0 v Z G V E T j V W Y m J 4 V z R Q c z g z V 2 Q 1 Y 3 F h Q z h t K 2 p o b H F i Q V V F a G p 0 L y 9 4 d i s 0 b 2 Z I Z 2 d C O T h F e G 1 t W V B 3 M m N q U n l E M n J v c m c 1 Q m d N Q k 1 J S k h P S H p a R 2 p U b U p a U 3 o 4 M 1 p w c 0 N 6 T 2 x 5 Z W c x R H p J b W t j O H p H N 1 N I W k h Q T n g 0 V m V a Y X Z 2 W G Z h V T Z G d i t Q L y 9 M L z N m O E J q N k Z o T m 5 4 e D B j M m R v b m d u M F l l T U N L O W 5 W Z X J p c 2 N k c z d h a X d G a V p U e W Y 3 a m Z O U 3 l B W U N p L 1 Z O L z F v Q W t G e U 5 k a l p u L 1 Z 6 T U M r V T V u T U M 2 e X F 5 U C 9 z S S 9 p U W h O d k I 5 b j J l V G J B R W 9 h Q 1 R 4 d 3 h S R j d P e V c v b E R r d U d a b W V 2 W H l q W S t l T i 9 M Z 0 E w e G x n R z M 5 L 2 N w T l R n U X A 1 U T d a L 0 9 i M E 1 q S W g y a 0 x G T E h U N m w 2 Z n p O M V V D a z d F d V A r N n Q 1 d n N G d E x H b X M 4 a l R I S 1 p z U E R X M 1 p o T l R G S 1 k r d G k 1 b n p 1 b 2 R 1 c V l 3 Q k U 4 O D U r e V p i b W d S c G Z U Q m 9 o T G Y z W U x 1 T V o w V j h m d X F r O T N K d U p o T 3 h q Z i t M M E 8 2 U j R 3 N j B T a k 5 2 b 0 p Z Y m I r W F R z V E R y b 3 Q r N T Z I M X d p S l N S b G 4 5 V k 5 u a k 5 R S 2 Q 2 V 2 1 3 U 2 Y 1 N 0 5 4 Y T Z W b E R 6 b m p Y e m 9 L b k 5 K N D d l Z H l h b m d Q S n J w c C 9 H b X p h T z l F W m h x R 1 F o W j U z R z l a W F I r M k Z v b H o 2 a G t I V E d 5 a l Z F S k R J T W h s d z Z m V m J L N X V B d 0 9 C d i 9 6 W m 5 3 Z E Z 2 U G I r Z T U 4 d D k z a 0 J q c k g 4 V 0 9 0 W T l h S 0 I 1 c G x G N F h w R E c w d C t S Y T R Y c W N I V V l Y Z E Q 4 Z l d Y Q T V o c 3 l u V z d n d C t O T 3 h s Y 0 R x S k J 1 W m x R e F V Y M S t V d k Z U b X F 0 Q 2 9 U K 3 N H d D c x T z Z x N F N R N W Y v e C 9 z U m Q y e k F r M 0 5 y M X h r N G k x N D V x Z m d E S m 1 P U G J M U 1 V w e m Y 1 Y U N D c G h G d n d E W k R r W j Z o R n F E d 0 E w N F R k b 2 J Z c D F 2 M j h S Y W g 4 T W k 4 W F Z o U l h G M D N O T D F N M U I 4 O G 0 y Z m J J O H R R R D V P L 3 Z H L 0 0 4 a U I y Y l E 0 R 0 h 5 d z h o O S t q T E l j O F B I e F l s a F J G T G d U Y 2 Z J U W F i V 3 h H d V F I M D B S Q U F i T U Z 0 a W l M b G F T U V B N M 2 F O R H B z W D B I N 0 l R e m 5 w Z n p W W H Y x U k 9 B N E x o W F F t c i 9 x N H F S d n B t Q U J O c F B 5 M 0 d R M D N v Q l U w S H o 5 c n N v R D B R d l R 3 O D N S Z k 5 F c F B l N D F h V V o r S m V l L 1 N T M V N H a F V R b F N r V E 1 p S V o z Z 3 J o Z U J H Q m E v d m N 2 N T A 0 W V h a Z G F l Y T d N e W h X Z m x L U H Z V V E J F b z J k S X l w Z l B z Y W t v R 1 l F O C t j d D Y y W j N 4 a H V S R T d 2 c G x Z a 0 F k Y 0 R h M 2 F k N n Z o V k l v S 2 F B N F d k T 3 d V Q 3 h H b 1 Y 0 V H g x Z V J S V 2 8 2 R l J 3 c m 5 Z V D B 6 T 0 d N U F J a c U x 3 S k 9 w M T J N e H c 2 V k t T U V B C R U Z V S E 5 C W j Y 5 T n R n Y W Z 3 U n h j c G Z U N H N V c D V Y S n M 4 Q W 1 F M T B P U D J G a F V F M 2 c 1 U 1 R E Z 3 d v c 2 9 V T G Z i T G p W d 2 s 5 O W Z Z a 3 p q c S s v M m V l c T h h W k 9 k U G E 1 N T d k b U R k T 3 l u b H p 0 V 0 J n S l M y Q y s r W V Y y S T Q r b E 1 i d k Z u b 2 F C Z S s z N U h k V T V 2 Q 2 h K L 2 o 4 L 1 k 0 U l d E W G h M S W t Q K 3 Z h N G 9 5 U k d 4 c m V I b U 0 v R W R v b E h 2 S E 8 w d U c y Z D V K Q k J L R 2 R V N 2 E z O H R 0 c G g w S 1 d Q N U I 0 N y t j b E V I W k V P c l h E a k w v O D d U c D R p N E t T Z G 1 U R W c 0 N D I 3 S 1 p W S k M r L 1 k 5 a U U 1 b W h j T W c r V j k x V 1 F N R 0 d q S W t j c 2 1 M d V V t b m 1 T Z W t C R z l 0 M X B S b l V 6 a m t 1 e F N k S m N u S F B t T X F E R l c x Q j V 6 a U t 2 b m p p T H J 6 b W Z O N X d K U 0 F J V G 5 M a m V m Y 2 9 F U X F X Z D Z T V 1 p R U E E 4 a V Z F S V N 6 e k s x Y W w 2 d m d 6 d 0 J k N 0 t Z L z h k N i t a b 1 p x W m Z V a 0 1 n Y T R T a m p n W k J y O T I 4 W E V a Z F k y U D B O R k M 5 e T Z D V W F R V 2 R E U W d m Q T h a d l B a N E 1 z N U l k M G 9 t M E 1 2 W E N X V E Z 3 S z N U Y k g 5 N W p O S j B t R m c 5 d l N m d V h F U n J 4 T V A 3 S z d Q Y z l S S W p 3 d 2 M 4 e E V E T j d N V W s 2 U j B v Y 0 Z 5 T z Y v b k Y 4 R T M 3 N j l s Q m Z t S 0 1 G M n F t W G V t V 1 F M Z H V B e F Z q N H l D a 0 d D a n V x b G 1 0 N T Z T N j R w b F U x Z z R j V 3 p 0 Z X Z p V k t R R X g 2 N k 0 x T U R L S n Y z M 2 V z V H c 3 d V p M a n l a T E d w c V N r Y 0 h B N E J M b G V U U z F l M E 5 a M C t p S 1 Z l Y W 9 O e G t v S 0 N T a k h u K 3 Z 0 U U F 6 b E s z V n J S Q V p Q T m t Y U n o w a j h 1 d E R V b E t D N 0 1 E S D l E Z E Q x S m V B O E 1 4 S X Y v a 2 R k M F l j Z z l y R 2 d h V D d k Z 0 p m Y 0 V L Y y s v Z X Z O N F Z H N l p Y N C t C M m w 3 V z M z Y 0 h F a T g v W m F 0 Z X h w M U V 0 e U c w d n N y b U N 4 W D J D Y 2 R t d 0 c y c T l j Z U 5 z e D Z E e F F a c m Z I R k V 4 R 2 1 Y S n V 5 Z E 9 L a F N S U 0 M w W H F U Q m V N e H A w Q m Y 1 V D l 5 T G E 0 a 1 N o O D V 2 R 0 Y v L 2 p 2 Q j V C Y V I z d y 9 I N E I 2 W m R P N D M y T F d K T F g 3 M 0 t H a T d o V E V Q c E Z l R 1 U r d T R o M T h V R y 8 4 Y X c 1 T E 5 r c 0 N 5 T m p M e k g 0 a j Y 1 W X E y R X h D b 1 R D b j F u a 1 l u b U F x a n M v S z h U a n V 5 a F B B S V h n T F N u b k p Z T 2 g x V U N l a k 5 k N n d Z R U l H S E I 3 c U M v M 3 h m e T k 1 b E 1 H W W l X T W 4 v e X V S S 2 h T Y 0 9 5 M 3 l 5 e i 8 v d 1 M 0 U 0 l v O U 1 P R G p M d m t D S 2 5 0 Z 3 p O U G M r a n F L U U R J a 3 h E d 1 h L b 3 F S N 3 B m T D l Y Z F B x d G h 4 T D Q x V U g 1 L 0 9 4 N V c 1 S 3 N i T m l o a j M w M 3 N z c U l p T V d v d T E 5 O E c w b 3 V F Q W 5 a c H V w N H d m e T N v R W 5 M c V N O a H J T M E 9 X c C t V M z A r c V V 2 V W d j O H Q 5 d T B m O X Q w Z z d Z Q k g z S E V s R 2 h s Q m J p T 2 R R Y T l l Z F l o M W N M R W Z s Y k 0 1 R 2 Z q N l Z Q L 2 c w R E o 3 V W 9 Y Y U V z d U h v M D F W M X Z M Y 3 p t S 2 V 1 U V p E R 2 t Q V z N k Y 0 F r N m Z 3 V U 1 n b V d K S j N S R H p 0 R G R 0 K 1 J C V T B r d m J E Q X F h Y X U 3 U T d 1 S T Z I T F B r N 1 J o V 0 V G O U R H b l V H U U p a b U N N N m w z b n p v N V d B e U 1 X N m V G b T J Q V X h B V 2 h 5 b E F j T W o r V z d w a T B U Q 2 F i b n Z 5 K z R t V z Z T V j B O d S 9 M Z V B q S H Z O M T Z M e m 9 r a n d m Z E 5 I c 3 A x S F k v M 2 t T M H g 2 R W N 0 N C t U Q l p x S D d y Z m w x b 0 N Q N k 9 D Y k 5 U S U x I b D F F c X F B Q 2 d 5 Z H V 3 V l h E V V J W Y 0 x O V W o 4 O V d N c T V H e X l 2 K 0 U 4 R j V h W W 8 3 N z J D V U x j Z H Z L M 0 d 2 M 3 B 0 Q m 0 3 N k V 6 Z H J 2 L z V q N X Q 1 V z E z W G h m R 0 R Q R z B 6 V 3 F s V k p W N F J C a E k 2 S D k z e k 5 i Y X J w Q V B q b T F W e F B j N i t Y N W N G a G 9 D a 1 Y w Z m I 3 T D g w O T B t U V R 1 L z I 2 T U k w d X E 1 S l J w N k N t a m 9 k S j R j N W Z 5 Z W M 1 T 0 5 3 c E 5 W c G p r T U 9 j d U l Z S 3 N l b 3 o 2 a T c 4 Q V V Y U k x N Q 2 F h R j B k V k Z m e F l x K 0 Z J L 0 x 1 b T Y r Q k l C Y 0 J I c k h u a W p D c D B V V 2 1 o V F F V a S t G N W Y 1 T H J O U l d o N U d K N m p M R V d j Y T R M R S 9 l O U t 6 d 1 F 1 N D I y V 2 V a U D N N a k p 1 d F l F a D h J a U p q W E p Y Z V o w c G J x R j F P T m l O U k d t N U h F c n Q 2 Z H V T b 0 F 1 c E V Z c F l 0 T E N M Y V p O U U V K d F J H R 2 J Z R 2 9 r a W d 0 S F h Y T T d p Q n J 2 V T N 0 L 2 l t a 0 Y r Q m V I W C 8 r b W 9 p V V E z W G U 0 b k 9 4 N E t I U k R s b 0 4 4 a U J 1 V 3 k w N 2 5 s M 2 N L M n k w V 3 R B Z E x C a G M 0 Y U t x R D d X U n p T c 0 1 m U j N x U X p P b W t k T l V R V 0 J H Y j N l W D N o Q m l 3 d W 5 J R W p 1 V 3 V z b z R N V 1 N u S 1 p D Z X B 6 V X p K W n k v T 2 I 2 N T Y z W m Z q K 2 Z r d m U 1 Z l B q S 1 p 2 T H Z I a U t P N T M r T W N D Z 0 U 2 M 2 R R b y 8 3 Z n R m b j J x M G h M b l A 5 V k R i d n h q S k E r O H h t N F Z s V V Z W S W t S M m N w N 1 N M b U 5 Y T j M 2 Y T Z m Y 3 N F V G 4 5 a k d 5 b V B y U H V H d F Z j Z E E v Q l l n L 2 J a W T B G T X d F M l N E K z R i b G Z l U F c 0 c E F P c k p y b j J Z R 3 l F N l d Y a G l D e E x r Z V p z U V J T V 3 d 2 M z d I a 2 9 o W T U 4 c G N H N 2 h L W k 5 k d j M 4 U U g 5 Y 0 t K K z N W W D M x b 0 R W b j N h b 1 p I b m I 3 W n Z I K 0 t l U k V J N n V R Q z I 3 R T J X Y 2 t h K z B 0 Q z R P a n k 4 Q 1 N l Y U h u a E k 0 K 0 5 O d C 8 x T W 5 B Q V d C S F k 2 b 3 E z N j Z 0 a 3 E x Y V h n b W I y S U 1 x U G l O Q m 9 Q b 2 Z H V E F l d 0 t W T 3 Y 1 S H d K M l F 6 N k 1 H Q U F x S G Z I N S 9 F a l d 1 Z z d R b k h J c m d x a m x h e G w 5 S 1 B a a G J K a j V h Y m V M S 3 d K c k 1 O U H c z K 2 V 0 d U h Z N 0 5 y a 3 I 5 K z F H Z n E 4 O T F 2 V V Z 3 V k Y y d T Q 1 S j N G c j N L Y m M r M 2 w 1 c V p X V H N u T W J R O H g w V G N P S k d J b F B B M 3 J s U j l Q V j Z Z b 2 9 r Q W 9 D O U I 3 M m l o W k p M e n J l N T F 6 e n d B T G p x a V F O c k d i a 2 0 2 V U p a S W d p Z T B W c T J 0 T S 9 L Y X J C L 0 t E Z W R u U 3 J Q b D A x Z G d K U H c 4 Y 0 x n T U U 0 V H V x d l A 3 b T d 1 a i t p T F F P e D B x c l Z L N k N 1 U 0 d I e k l V V T F X R 0 R m Y j d E b W Z j N 0 V s T H Z I L 3 l 2 S 2 d m Z X c 3 U l F 0 d 1 d t U 1 h W Q T Z 0 T D V J R V R a b V J G S X l N M E s 4 K 2 w 5 R k R t M 1 l J a m J r M W 8 5 W m 9 x Y z E 4 d 0 R J U l p Y e T c r Y j I 2 c 1 d D S V F K Y X Z s e m 1 E O S 9 0 Y k h k L 0 U 0 V k t J V H o w V 0 t E U l A 2 e m h 6 N X Z V b 1 F 1 U 3 l Q V 0 g w R E t l a n l F e X V 3 c G Z D b 2 I 5 U G k 3 c l Z V W H l V U W 8 y W l J B Q U 0 1 S E x y T n d B N D Q r Q m 1 n V F Z C L 2 t U Z U E 1 R k V V Q W R T T X N o T G x K c S 9 Y S k Z Z U k x z b D h U V H p I L 0 V p S n p j e G 5 j Q y 8 3 T 2 5 x d T h k Z k 9 S U 1 V m Y k h S W m 4 r Q i t H Y n V R d n d I b m J Y T G N I Y 0 N I d F V k b F p N a m N p T 1 A z R n J E c E M 3 T 3 I 4 T W R R K 1 c w M n M w U W N 1 c W s 3 b n Q r U z Z r R F o z L z V m N m 9 3 e n F I Z C t w e E x t U U F S S 3 g w O X g v R V l 6 c W 9 o O U R 3 M y t p W T F K V U N X d V A x O U V W Y n R 5 T 1 h x b 3 Y 3 S 3 N l b i 9 s L y t 2 L z M v L 2 1 2 N z I 3 N i 9 K V m V j U 2 V x Z F Z 2 e X J F b E M 2 O T E 2 Q 2 1 C N j d H M C t v U W x q b 0 1 v W W l N S F Q 0 d n Z 5 U l d l Z W l p T 1 F k U F R 0 T m 5 6 S 1 k 5 a G 9 U a n Y 2 Y j k v W G 5 B Z X I v V 3 N I R W N J R 0 w r Z H N 1 c 1 R v U n N R Y W p a Y X l i d 2 l a M 3 Z U L 2 N k R V F E N 3 F S e G 5 Y b y t R S D R r S E 5 P c G x 6 O D k x N k Z 6 U W 5 k e W 1 R R 0 J 0 K z I y O F l 2 S m 5 Q S 3 N T Z H B E U 3 U 1 O U t F a G Q x V k l x V V F 0 U S t Q R F p F Q V Z J a m h V S T h 3 V X d i d X k x S i t k T l R X U 0 0 0 c k c y a X R t U 0 p 5 T k E y c n Q 0 W G d q e l Z E V 1 B 4 b n h J b X N k W H Z K S S t S V X h R S U l I R 0 w 4 O C 8 1 M D R 3 W k 5 m d G d I c D B 2 c 1 R i Q z E z Y U p l Y 1 Q 3 c 3 p m W n l x c k l O Q y t r c W M x M 1 R r Z F g w T T F w U T F O a U Z L Z F J p d W 0 0 a D N X Q k R v e l B y S i s v W l p F M U R 0 a E 5 3 T E R j U U N i e V N x K 0 t r W E Z P N 0 1 T b 0 5 Z U m M y N G Q 5 S 2 h o c m 1 M V W 9 z N l B T S U g 0 R 0 t I T m 4 4 O V N 4 K 0 Z Z a T V R Q U Y r Q U p Q b W Z R b W N W M j R N N X g 0 K 2 h a d l U y Z j N W U j F j e F Q r d z B N R 3 h n Q U 5 O O G N D M F J n R E p S d 0 p v S 3 V 0 O T c r V m V G V j N P K 0 Z D L 2 1 Y S m Z s b 3 I z L 0 1 V S l l 1 V 3 B n d n F K b U U 5 a j k 3 c z B N W n Z N a V h q S 3 l j b W 5 J T z d 1 Q T Z Y N X J m N V E z R E Z r c l c 1 W D N q Q 3 M r Y U 5 l V E V n R k Z S U 0 J 1 S n V o M 2 x 3 W U M r R D N a e k w 2 e i 8 5 W k 5 o Q 2 l V M G 4 v e V N p M 1 R J M 2 N Q T z N m L 1 o 5 O E x C c 0 N H c U N J M W 1 5 d U 1 a Z z E 5 Z S s 5 U 3 l G V G 1 B Q n B X N l I 4 Z T l 5 T X R H c U l j Q k d n W k t n N H l H Z G F W b U t m Z k l Y V H N n Y l Y x N j N k V l d E c X d O S n B 5 a 2 E 2 c X A y c U J V b D Z a T U F w V i 9 F M 1 N s Z V J D T 0 p X a G l G U U V R a E R z e k J a c m V R a U F q Q V V B U D J J a 2 x I Q 1 I z b 3 Y r a j l R U 3 d N R U Z B Q U F B Q W d B e j R E Z F d C N E s y T k 8 r Q l F B Q U N R O E F B Q T h B Q U F C d G J Y Q m h a M l V 2 Y 0 d G b l p T N W l h V z Z O b G 0 x c 1 U y V V V 4 O C 9 w T 2 1 o e F d U Q U 1 Z d U x R a 1 N 4 b U t r b 0 1 J W k l J a 1 p k a U F J b U 1 P U W d L S H l U U T B t M 0 F s Z z d Z Q U F Q Z F N 0 d m J k Z T I 2 c m 5 X a j Y x N j Z i b V B z c F J 2 Q n d X U 1 d F b z J L Q 2 N I R j Z D Z G p v a 2 5 2 Y l p 1 U W 9 E R k V v b j d 3 Z V c 3 d m x i W T g 5 d k x 0 S n Y v Y z N 6 b l A v N X p u U E F m a l g 5 c z Z V T F d p U l B O M k t q U 2 I 2 a H Q 2 N 1 E z W W p G c 2 N j U H Z 1 V m d l Q V V j Z V J y M j B j K 2 R x K 1 l j Z U d u Z m h 1 O V M 3 V m U w V z d x e X N y O T F S W G J U d G l P d F F F M W J n U D k r T U h l T U F H T U h 6 U U R 2 R H l p Y T E 0 V k Z X d U x q Q 0 F S b C t F e T F T c k x 3 Q 0 F q a X U 1 R n l h a z I y c 0 J h N m h h d z F K b k t n S H J x S H F N c F E 0 Z U I y e V V 5 Q W F x N n J n d j l y N j R 6 U T Z l U H d H Y m 5 o U T R X R j h B Z U V h S 1 p w U U V m d 1 V W W G d j O H h 4 T E c x Z 0 Z l W U F u U G J R U n N R W m J D N l F B d E t H V m R t N l h V Q T F x W n l x U F R n S F p S c V d l Z F Z H T U J k S W l 5 a V N W d k N n S T Z a W m 5 E e k J Q d i 9 3 c l F 4 W m J 1 M 0 F Y c 1 l F d n J m d 0 R z W k V 0 a l B 3 R j J p Z E t w N 0 Z U d V g z M U k 1 Q 0 R 4 e X k v T D N 2 U 2 Z q a G Q r W E N 0 V n B a c 2 x w Z X R 5 a V M y T k x R S H N G Y V Z t V n J 6 M k t z Q S t X U T d J Z n k 3 Z k t K V n V n Q z N S R W 9 Y W U V x M X J X S l R P c 2 V K T j F n R 0 9 p U E o 1 b H J 5 N k J m Q 3 l M Q S 9 M N E l j N 2 l a V D B B b D V o U y 9 z R G d C T n M 2 V T R J Y 0 V x V V d w Q V Y 4 Q W o 1 Z G Z v L 2 Z W T C t k O T B h b 2 k z O U Z 2 R H E v M m p t Q l V D O T Z u b T F 5 b 0 l G R n h F S 1 Z Z d n R x T E d o M W 9 x d 0 N H a 3 J j c W h H b F E z V m d 0 K 2 F D Z 1 Q 1 U 0 N B Z W R T V 3 V 6 Z k 5 j T j R r T 1 J j O F V M L 0 Z p Q U l k d 0 d D Z V J R e H Z X R 2 c z T F Z N c z F x O H B M e T B z Z m p 3 b E F n N n B V W G V B U U l 6 a F I w e V p I Y 0 V v U j J s R E 5 q N 2 J H b z M 1 a E t w d 0 l S U k p C c D l B O X d z Z k V J Q n E 5 O W 1 o U l l i S E t k S H F a c W 1 U e E N s a F Z W b H h X c k 9 N c V B 0 N U R 1 c W 5 z U H F D U n N 0 d n p z U k 9 o e W Z q O D l l V H N S Z U d t S j N t N V Z a a D F T d U F h Q W x Z M 2 5 6 M X Z 4 b X g y N l Q 2 U z k y O X J B R 3 N w M j V X U G 5 Z e E 9 z O W w x T k 9 s V 3 Z N a E N M O V F B b W x R c k 1 5 e H g 1 N k x k c U Q 2 b W I y e m t P N l B 4 K 1 d F U m F k Q T J G a F Z T M k t w a W R i R m F 4 e D N j W F V n Y 0 1 N Y 0 J U e X V p M G 5 i e W 5 F M 2 8 5 d 2 p t d n V T T m F R b l p s S W 0 w e i 9 Y L 1 R i S X J R O E J t a W 1 6 U G h 6 e m N j R X B r R 0 x W b m N 0 S m F U b 2 Z S U 3 N D e m l n e m V a d V d u Z W l U T X V X e E 1 S d 2 x O W l R Y Z 2 V V V k 1 J d H l T N k p V e E Z 4 Z 1 l l Q X Z R a k 1 x Y 2 F H Z G l Q a W h 4 V 3 B B Q i t t V U h Z S 3 N J Y 3 V V R j N Z d 2 x 4 d E t O V U t 1 M X N F Q m d B T k l h a X F C a 3 J G O X d q M G d n S 3 p P a m s w R H V I V z N U a m 5 4 d H V x Y k J W S D g 0 M F J 2 a G 8 z N n B Q K z B T N 1 h G c i 9 u T 0 F Q c W M r S U R l W j h q e D U y M T V z Z U 4 0 M W 1 Q Q 0 5 w U 1 o 2 M H A w b G t S M U l y M V V i d H F N Y l B m a k V y U 1 V q N l J 2 Q U 5 2 S H d u b n l I M z F x N W w 2 Q k Z L S W R h W j g 3 c H Y x d E 1 T Q j k 5 Q 2 l T T U l p b m R a e G t 3 V n c 3 c 0 F Z V n Q r a E p J e G 9 x d 2 R M Z G x 3 R H B Z c 0 x M d m d S e G V H U 2 E y W E F h c 2 t 3 V 0 R Y d 0 c 5 W W x F N j h 4 Y k Y z Q z E w W D g 4 d F J 4 Y 3 R S N E V Q U D h F Z V d v e E Y 2 V k k 0 N 2 g 4 U 2 w 2 U S 9 B S D F p b X A x N U R i U k h C Z j l N T W h a T n p v M k x X Q z l x L 2 V s T U Y 2 V X p k V l N 0 M z B 4 N F M z O E d F a 2 l S b D c 0 Z 3 d p Q 1 h r U 2 x C Z H V j Z 2 s x c 0 l j d U V 2 S U p r c k l 1 c 0 5 C a k t T c E J G M 3 p T O G p M K 1 V n N T N U R X o r M U Z R S j R 0 N n F j M z c 3 c 2 h G a W M 5 Z 3 V O e m J z S H R K W S t n N U d x d j Z H b 1 F C N 0 U v e T F V c 3 A w c 0 g y V 2 V E W X N w Z W h k d W R N Z 2 V F c 0 Z s K 0 5 R S 2 8 3 Y 3 Z K d D V t K y 8 4 W U t J R 0 d V Z V R N V 2 N o M F R F O U 9 D Z F V n S X V 2 a T J F U G 5 t W X h N U F B o K 1 E 4 U U 8 1 R G x j U m Z N V T d R T T Z o a U Q 5 N X V P S E l x Z U 1 O c n p i V m 1 Q U 0 5 4 a 0 9 t T 2 h r Y X l v R S t l c D k 2 L 0 N h U X h Z Q j Y z S l g z M 1 c r N W 5 u R F B w T G 9 q c W F F Z V l y Q X d N S k x 4 U H V t M V l S a 3 Q y Y n Z u S m J w R T Z Z R n N I Q l R 0 e T R m T 1 h G c V N s a W p m M W l 0 M G t K R m w 1 M k 1 X L 3 B h O F c 0 e U l k U n p G T V J 6 U H F 1 U H Z y O U J B S H N C U j B S a G Y z d H N o N 2 k 3 O D F H a j h z M E h a N j J I V V h z N n h S Z k 1 o Y l E w c m t G a F B p N H o w S j I v T V p p Q 3 Z z S k F j R 2 R u a l Q 0 M G N k c E h w b F l H Y 1 l D R 0 5 Z U 0 F i S F h Y W W 4 5 Z m h F Q m U v N V l 6 U E 9 4 U H p M c 2 5 Q S 2 V x b k t v S X p X V z Q r d T V J d X V H U y t S c 1 E 4 L 1 F w a l B 4 N k 4 w V V o y M j R r Q n F m R j J F V D J K M n V u Y 3 U 3 e V p u a j R H S k p n a X R h S G 1 4 R k c r e T h Y Z j l G V l g 3 O H J H W H M x d D N 5 M 1 V n W H N B L 3 d K U V N 3 T U V G Q U F B Q U F n Q X o 0 R G R X R z E 3 a V J 6 U E V 3 Q U F U a m t C Q U E w Q U F B Q n d Z V 2 R s T D N C a F o y V X V l R z F z N 1 Y x Y m t 4 d E Z s b j d m W D Z I U V B H N T B k Z D R 6 S z N 5 W m 9 M d n h E a E Y 0 d 2 t z M 0 R O N D N v W l p z a G J z b G h W b 0 5 l S j h Z V 0 E v R X N Q Y k N M Q T R U d H N l R F l X Q 0 p Z V E Z F V E 1 E T T R t M z h a M X J x N 3 F m O U M 1 d D E w Y T J x c 2 x T b F N r b F Z W c G 9 3 T H B X V W x 6 c V Y z M 2 R P b m 5 N e T g v d 3 Y z O T d m S z c x W j Z 4 d z B X c z B M W l d p Q m N x b l d y T F o y R z g x c k Y 4 c X Y 3 b H h h R S t W Z l h q e C 9 w W E t 0 V m 5 w c D Y w S V p B K 2 N Q Q l B K b k 9 6 Z m J 0 U X R s N T V 0 e T Z k Z V Z m W G w 5 O X Z p S H N 6 O S t 2 Z 2 J M c F g 5 c H R m W m x i Z V h T U H g 4 M n F q Y 3 V W d z V 1 T 0 o r O G V x N T B X d T J E a S t k L z A 5 a n R Y a S s 5 S n U 4 T G d z d n J G O C 8 v c X R h N G R y M 3 I z a U V F T 0 h j M l g z Y y s y U W h h d E Z 6 Y W N P d T d j c U h z Z l h Y V i t Z b 2 o 0 S D Z C U m w 5 c 1 Z 6 d X R 2 V D I z S U x B b 3 h B U 0 8 3 b D c x N 3 d K T W 9 Y d D d m Y X c v T D F k d X R n N j d z a H Z i N 1 V w V l B y M 3 p X K 3 h X K 1 Z y b 2 p 2 Z G I 1 N 0 5 3 Y T Y 5 V n U 2 M 0 9 D M 3 V O Y T A y M y s y N 1 Z n L 2 9 1 T m Z i M k x y V T Y r N V d 1 d k h 1 b D A y a D J 0 M n Z k d z N i c F V x U G J i V z F m c j l X N j d v U D l h b l Q 1 M n V o e W 8 x S z l j Y T N U T 2 1 6 d X V o O W R t Y 2 5 I a G Z L e F B Y S E p E e l l 2 b D E 1 d E 5 1 V G w v b j Y 1 O U h L d D N y M W M 2 V n h y T 0 c v V G V V d X Q 5 d m p I V j V 4 Q z R 6 Y z J X c k l i K z J O M 1 p D O T N y d G Y y d m R k T n B H U m Z x V F N h Y j d U Z W N q d n d Z c j B 1 b j l V U n R m L 0 t Y O X p 0 V k 4 0 c S s w V T J X M 3 V 0 a m l N Q k 5 x e k Z L K 0 R j a z F V T m J 1 N 1 U z d l p 1 a l Z y Y n Z s N X A x M F k v V z N k d l N z b T Z 0 N T J l U U l B S F E r N 3 k 1 Y z F X c y t u S z N H b T V V M m t l M U t X Q X g 0 W V V t Q n h Q W T R O S l l O d G l N S G 8 w T V V q O W d U W T J u d G J I N m 5 k N z Q 3 M 0 w 4 W U V O e W 9 H M y 9 I S 2 o 2 Z i 9 N d S 8 3 T n N D Z n V 3 N z N p d k 0 v Q m V D c j d 2 O S t z d E o z U D d u Z U R l M D Z s L 2 p O d n Q v W W F 1 N 0 l k V D h R a m F U c z F P T 1 Y r V W E r a l h k d X V W Y j J 4 N X h j Z V h Q c D l X U j k 3 Q U 5 s Q z d j M 2 E z b G F s V z V F U G R 0 a X V 1 U z h P Q W 4 v d 2 p y N z d w M X B y d j l i d E 5 H b 0 h 3 K 3 V i c G M y O T F r R n Q x M 3 Y w e T Y w M 2 F 6 d X R p K 2 R k K 1 J M S k l E Y X d n d 0 w y M F J v U z d x R H M 1 b U Z u c k p J M U F T M F J Y Y 2 N h Q k N U O G t s N X d 2 d 0 t X Q U p 5 d 0 V G Z H N 1 R S t H T G N R a E R K Y m N k R X R p a X p H R V F n V z M x Q z J 1 R D N 1 O F B o R E s 2 T k t W b F N 2 c j d l N 0 5 2 Z H F R R X p a c U V t U l h 1 c V h Y a D Z S M j F l T X c r Z D J M e l Y z d k c w N j U 1 V W h L Z n V X e j F O a D R M M T N h c T c z Z G N t d D F 1 N 0 5 6 W F k 3 Q 1 p 1 M 2 d Z T U E 2 Y n F 1 V H V L R n p 4 d z N I R n V i R l F 3 N U V B K 2 h R c 1 V 0 M z Z a S 2 h B N 2 1 G T U 9 P U n d 4 N F N D N k t 3 a E 5 Q R G h 6 Q 0 x o U 3 Z 5 O E N N Y k l V e X d T U G l z U V d S e F F V S U k 5 d k h E T E p 0 e k h J M m Y 2 Q 1 l Y Q W l D R 2 1 N V 3 B C Z 3 p 4 Z V d P S V k y a E Z D Q 2 4 z R U l J R E N G V n N V Y W 5 4 S l V O b 1 R X c H d q a 1 U w a H V R Q V J z S W Y z c G x B Q k t O Z W x R Y 2 h M Q 3 l F Z U t o O U Y w T G N 3 b k l n M m R F S W 9 z T G l o S V N 3 d D Z W c 2 J 5 S D Q 0 U V J a R 3 V B R H R h Z 2 d 5 b 2 t W c G t j U F B 0 S 2 t 0 e W p E a G N P U F p 1 T U 5 a Z F p B T k d R R W V m U m t r U 2 d O c j R D T 3 V w N j E 2 S X B j O E V D T E 0 4 c W k x V T k w T V E 4 N n l M S 0 p I Y 2 I 4 V m t 4 N 1 d j R k R i U 1 J 4 U G 0 2 a k R k R k R K W H F n O X h X e G 1 h d T F F K 0 1 I c V B C a n p 4 M C 9 V R W h C Q 1 l P Z k 9 l R k h O U T V U Q T J o R y 9 D a m F u d z Z n W m V L S E l t c U p O T 2 F i Q 2 o 4 S W F z R 1 B q U z J v d 0 E r V G M 4 U W k 0 a 2 Y z R k l q T U M w Q U l T Z X N w K 1 F 3 b 0 J v b U t t d n d w a 0 V V e E R K Z m N p T 2 1 D a X l F a X J U Z k 1 V T F F P V X Z V O U k 0 Z 1 l C T 0 Y 1 e m d o S G 5 G c k 1 4 N U Z B Z X Z R U T B 1 S 0 N p O F V S d E t X c 2 l t Z k h G U V p I e H B D Y k R V T k 1 U c 0 w w N k N J d H J v U l l E R 0 Z p U V d G M D B k d 3 d a S X k 1 R 1 R G R W 9 P c 0 p 6 S T R o U G Z P a E 9 B d 1 I y d 0 l G O U N j V U I w U G F E T H F a N 1 R s V k Y 2 W W F k T X U y N X h p S G J y d 2 x N N D d 3 M 0 9 k R k h O T m k 0 a 2 l 6 W D V z W m U y N 1 I 5 d H p R Z H g w R k l Z N j R I b F d F N X o 0 b D R s S V Y y V V Y w T F J R R l F z Y W N t d z F D b E d 2 U 1 F u T l B V T 0 N j R k Z N T G d R R 0 U 2 a F Z C S 2 N z S 2 9 Z e l J W V 2 4 z Q 0 p z U m h U M G 5 U Y T J v T U g v c T Z D c D E z c F h T b m d P V 2 9 D e F U w T X Z 3 Q V J Z U 1 V J R W p E Q z B i S V J H S k k w V 0 x D N G 1 3 Q 2 l U U y t l W l V N V l k 4 O X h R R m d h T H l v U E t P S V h z Q U l R R 3 F k U T Z X R E t H N D l M Z z F I Z m x 4 c z Z i S H J j M m N I N 2 U 4 O U R n Y j J S c H d N L 2 Z Z c W c y W X h R c m 9 q O U 9 M S E R 3 M y s 4 M k V o d U x p c X o 1 S W 9 1 S 3 J R a E E 5 R m h 6 U j Q w Z U l 3 N U J y W G h U U G d p c 0 t o b 3 d i W V F i O D J I N V d i b m I 4 N k h F a X h P R U h z M E x t S n h R R l A 4 Y U h N Q X Q r Q 0 5 Z V F V 5 V n p 6 e S s x S 1 N 4 a 1 h r S m g 4 R 1 B D U V R O a W l H T T l q b X l p e F g 4 Q U F j Q V d E a z F O U j h r O U N J W V M 0 S E 1 Q S W p M M H d 0 W G w 3 S F B a e T R U V 0 N M Q X d p Z m J D T W V H N H d N S T B G W T J p M k Z W M n d P S W k 1 Q T N 3 O V J B R W 1 D d D h j T k J D V E l U O E d D N k d x Q V F m b 1 l x S m t L T E I r Z m t S S U J E V W N o e U N W M G Z a e j R s Q n B I S W 1 F Q z N P Q k l p d z F E Y W g x V l R G W H V t Z 0 Y w U W t v e W F L V V N E U 3 F C Z U p M Y m t Z a l J a Z H o 4 Q V Z C N W c w S 2 V 6 b 2 h V T F J K V G Q 5 R F F Z Q U Q 0 T n Z L N m J K c k J p Q 0 N H S 0 p 6 U 0 J T U m t o Q 1 J G a k M r N T R J N G Z x N k 1 x c 2 p x c 1 d s R U k r a 2 d x N T V L Q X l T U W 5 z e n B B W l J x Q V o v b F o x R l F 6 R 0 t q Y 2 p m Y j N w e k h C Q 3 R k Y 0 l k W E N C V V V p c 2 R K V l M w Z U E v a W 9 Z S n h J Y W M v a F l H S 2 l y c l R B b V o y c G F Q b 3 d Y U 3 R z M 3 l s U S t V b D F L S j B 0 U G d S N H V k Q V h M S 1 J U U X F I S k R y T U s 2 M i 9 3 Z X R 3 M l h N Z 1 o z Q V F F Z 3 J u K 3 l G U W k w U m x l N l N l Q k J G a z J S R V Z l W k 1 n W m 5 G T W 9 5 Z E J U d S t F U U t H V j V p N l d u Q U M 3 a l J X e k l F V 0 x p N W t G R G R Z T l p K N E Z V V D J 1 Q k R t U l Z D c W t v c T R U M G d z a m 1 q R T k y O H l D M G l n a 0 N n W U t h U X d w W X d w S k l z b F h T S V B W b 0 5 r V m t p W i 9 R a H l T Q 3 J y U 2 9 U Q k l N c V p k R m l R e D d D W S 9 a M F l T M C t S U G l F T l N R Z G Z k R l F a S n E r a F B T Q U d W d E 9 h Y k V p c D Y v Q W x 4 c 3 l C b i t j V W d o b E V r c U x D U l A 2 R z Z T N W N k Q 1 h M R 3 V T S U x W Q T R h U D V T Z F p R Y m t 2 Q 1 J W T m d L U k E 5 U G 1 J U n k 0 c 0 N F V z V 4 U k g 3 M 1 R G b 0 Z O c D l F W l h p d l l X T S 8 z a E V q K 3 B Y T m V x N l E r Y n Z 4 Z U J j M U J J L 1 B B a G Z t Q U Y 3 e T U 3 c j l J M U J D e E V 3 K 2 5 1 V n d k N l N C Q 2 N I V V R V Z V Z Y a E 1 J U G 5 S V U F X e F d G b E 1 n a W x V b T Z I e W 5 s T 0 J D S 0 h C b 3 Z l Y j F I U j N t S k F K S 1 J J O V l C S W p 3 O E J J M n d K a G I w b W d O U 2 R C Z l F o N k F V U k 1 6 N k V 4 Z m t R T U d B U l N C a 2 h D U k 9 w S F g x M V p B T k 5 N e D g 5 U G 9 S W U p Q b l B Z c E J r W m o 1 T G d F c H F w Y U 9 D Q 3 R m a k p J a U Z D c W F G V E 4 4 c E R G U 0 1 1 e T B M a 3 F U e H F N V n h 6 Z W Z 2 U T N D Z U p T c G p N T z l J R W d N a 3 N X c l Z y a T N i a H h D W F R i c W 1 L N T E w M W 1 6 U 3 R W b l R T W m V h V F R w W X E 1 W j V E c 1 Q x T 0 J L U W 5 H V 3 E x S k d 0 T 0 Z o Z 3 R V R E V N K z c 3 b T N v O V Q v b z V V T X k 2 b 0 x V W k Y 5 W X R Z V j B k a E h Z V V R N Y j g y U m d N Z E 5 G Z z J Y U j J Y Y V F w S F N F T 1 J x a D R x e G 9 L Q T Z G M G E r d G 1 X b G 9 Y Q z Z H N H R Y V 0 x Y M X F Y Q 2 t M K 3 F z L 0 1 F Q U t q a V Z H b D B Y e H B 0 M V p S N E F j Q n A w Z V R J R 0 o w a E t K M F o 3 b W x 4 d E Q w S F h W R 0 F S e m 5 q O X Z J c U h n Y 0 F r a 3 F j R V c x a 3 d o Y 3 p 0 R m 8 w Y U t G U k V 6 S 0 Z h T n h T M W x P T E V M c G N K N W d u Y T F 2 W W p X O D A r Y k d Y c X Q 2 b y t S Y 2 V U M F p T V G Y 4 Y 0 0 2 W W F U U z d Z K 0 V 3 U X A z L 3 l x V l h h b l g 1 R 1 F D d j l l d V Z U c V h h b F F U e D B 1 d X V o K 0 J T W m I r e G Q v T k N 1 Z m Z 6 a z l P a j c 4 N G U z R H A 3 K 2 5 H N X R O M z R W e W x L S 0 R 2 d k Q w b j V B S D V E d i 9 E c l h Y Y 0 9 E d X h V c m 5 V c T d l d U R 5 d H p U O X R 3 T T M r M j J J M D d Y N k h O K z Z V b X c z U z V k O F g 2 N C t i c j N I T j M y N E x K L z k 5 Y l o v W W U 5 S i 9 l U G o y N m Y v U F Z w N z R O N z U 5 Z T d i U 2 1 U d H Z N L 3 I v e j Z V Q 2 p E V 3 h P O D k 0 Y j d 5 W H N 2 N 0 J 5 a z V C e G t T U D Z W L z N M N U w 1 Y j N z T H d H O G w v Z y 9 K d U 9 I b U d R S G p I e V l V T z l W K 2 h 0 e X p Y R k 4 r U 0 l a Y 1 N M e k 1 u e m N Y L 0 x F d F F 4 S 0 R 0 S n J q N j h S O E 1 N R H F z W T l o Q 0 4 x K z Z a K 0 l K Y k F F N D B q U k F X Z E l x e k t i c X h 3 V X l a V W 9 B b k p E S 3 N j c 1 N 3 Q W M w U U p 3 R T I z b m s 0 N 0 h w M E g 5 e E 9 P M U 5 s N H N k b m V M Q V B t O U 9 l Z X l 1 N j B W S G Z K M T V l e k 9 1 U H F D U D Y z W U Z J c F J q M z J 1 S 0 V 2 Q k h k O W 1 a a 1 M x d F Q 1 Y V Y 2 W j J u R y 9 R d V J i V z l N Z l p U T n F i L 1 E 1 T 0 o w S l R R N E Z 2 U 2 x m Z W Z v M G R i Q l V N Z V B 0 U E x R N E F z Y 0 0 r c D l 2 R n p i Y j B t c U d O e j B U d T Q 4 b U R 6 M 1 U w e W U r M G 1 D N T M 0 N m I y S H k z R S 9 m S W V k M 0 x z b 0 V R T 0 1 t Z 0 t 5 O V V W W F l B S k J S N 3 p X T n F T c n V i M m Z y Y V N 2 R 2 l S V j J u b m 5 h a X R o b 1 F U U F N 4 T X A 4 N W t O b V l w U T V 4 a 0 V a b 1 R F Q k N U V D B C S V l F Q k l V V j Y v V E t o V F l u c z J s e k 9 J T T I 3 M z M x N 3 Z I U j N m N j N Y N X c 4 Z m 5 M e T h N U C t 2 U z k 3 e j J a U T Z K T U 9 0 W j N X M k I z W H d K N V E r V k N x Z E N o U 3 F 2 V F N y M X Y r b 3 d X M W V 6 U T F K M W J z Z E 1 L a 2 h q R V Z E Q W 9 t c k 1 D R H J V c T l U R l N p M E M 1 W k s x Q S 9 3 a G p u U n N 3 d X B h d 2 R k Q 2 F X Z F h S S F U 4 b z c v b W 1 U S 1 F r N n U 0 N 2 d v N D l i a l k 2 Y z Z q V m F 6 Y U V U S T F K T n N B a z F 3 W U 5 h Z 2 d X M U J K K 3 F K R W h p S l V G N H Z J b 1 F 4 T j M 5 S W 9 v Q k d l Q 1 J n W k l s c W 9 q W j k 5 M l A w U k V 3 U m t Q N D I z N F l E W k Z B U T V 3 O C 9 1 L 2 p w e i t l L 3 Z C d i 9 a O C t P d j J 2 Z C 9 z L 2 Z L a F Z Q Z E N R Z W t E Z 0 h F U n l G b 2 p r N 0 E v b F J V M F F u a 2 x K S 0 l v Y k Z a R k M x a 1 p C T 1 B Q d i t T c 0 l q b k R r a 2 R Q T F Z C Q k R q M k R h M 2 Z D T m d w a T d n c E N O e j F O Q j h K Q 0 N 3 R k p C N E x R d V F h T V l q R 0 o 0 Y m h V R E h N N G N K R k R p O U F L e k E 1 e U h y W E h h b 3 d o W j R Y M z Z m T m V T V 0 1 3 R z l z d D B M T k d B U 2 5 E Q 2 9 T U H B P R X R j b E V y Q k 9 m W W o v M 0 V p T U c 5 b H N G Y z d P T 2 g 5 Z k h U O D l N O F p s Q U F L S 2 d G S T g 4 S D J F M m R u c E N a N 1 J X a 1 B n e G 1 v T 2 5 N R m k r T D Y 2 S T Z t a 1 h U O G 9 5 N k c 2 c U 1 v b l U 4 d 0 9 n b 3 d P Z z h T T 3 B w S z Z D S W h v Z H R U Q 0 I x d 0 p h R l R T S 3 g 4 b W Z s e l l I U V J 5 K 2 p F T m 9 3 K 0 5 k N 3 Z o Z 1 I 2 S C 9 5 d S 8 r a W o v a n Q v U F A z Y m Q x c V o z Y z R I c z l 1 W m 1 G M V I y a k I 3 Y 2 t t d k N y T T d l V n F K b U o y Z 2 V H Y W 5 S T T N z S E 9 U T F Z K K 0 h n e D h G R X J v b W 1 S M 0 J Z U n p j T U x 1 Q z J h d n R 3 d 3 h V V G 9 K V W p 0 S X R w c G d i b F J P V W h j b 1 Z w U T J W S j V m M H l s Q T V T a 3 J s U V U 5 e m t N c X h l e U J C Z E x R V z V N e E l u d 2 V Y W X h q T D V j a F k 2 V l B 6 Z U g 1 M 3 E v Z n R w M X J w S E 9 l R X p q T 2 w 1 e W h L R 3 p w U E x 1 b V Z v W E 8 y Q U R y S D J a Z H B H Q z U v e n J u O D V J d m Z u a n p R e S t Y Y 2 N M b m g 4 b F h p O H F U K z h 5 e G N U b T N y K 2 M r a k 5 I U 2 V t Y z Z Q U G o 1 N S t s Q X J u Z W Z F Y V c 3 b z N O R D V R d W d j S j N h Y X o w N 2 5 I S W F P b k h q Z V V o N E 5 s M m Z t O H A r Z W 5 Y e W R K Y i t S Q m J r Y z U 4 V n J i c m p j Y 1 B s Q 3 V I d 0 J Y b k 5 P Y U 4 1 T W M w U G 5 P Y V R 6 M D J l U C t u Z S s x R X J u e G 1 0 d T Z I e W w 2 R H o 1 b 2 x V V V d y V W Z Y S l Z r V S t Y T 0 J n T F l l U X V F Z 3 V F M l J S V k J L Z E 5 C N l R h T T I 5 a U F R Y k 9 4 U V Z K c V g y O T N X d F d U Q j A 5 N l I z Z D F M a 2 Z D T 2 N s R T k 4 Q 1 V n Z U x W R l p p M V I 2 b m t i V l l m N G V U T F V q T n R i b U 5 M c 3 p W b m 0 5 d l l B M 0 l V b 0 Z y b m 8 3 R n F O c m Z K Z 3 c 3 d z F x V D J i b j k y O H N u W F o 5 O T g 2 d V d 3 Y T l V R 0 V Z d F R 4 V G x J Z 1 B 5 T D V O O T B H N 1 h Q V D F t W V R X N 0 1 K a m Q 1 V V J a S k k 3 T j A y b E p W O W N v b X d W S E 8 z R D l 6 M E J O Q j k x a k E r M k 5 X T m s x V k Q 1 d F h Y c F Z h W V h a O W d N U G V u N X d F W m 1 t b T F V e U s w c 2 I 3 a z F 6 U 3 E r T D l J V W t E c z F T R W p O b 3 d u N G U z Q X Z j T m Y 0 R H l 0 W j V w S G 5 S T 2 d n S U t F V H B X M n Y y R z B O M U x M d 2 x l T T Z l V G 5 B U m 9 Y U V J s W V h W V m V j U H J h Y V M 5 T X N 5 Z U 5 F e W J q Z G t 4 e X B s W D M x Q j d M c W 5 k e T R u W F R l M D V D Z F l h Y W p m V X Z r a H F U N 3 B i V 0 R a c T k 3 M H p o d G N O c j A 5 T G p 0 Z k 4 2 e m t K M G h w Z U 4 3 e S t T R j V Q S G 9 k R k l X W V B 4 R 0 V o S k x a R k Z R Z j J F Z H R l M E R I T W l l b W R q S T R N N D V S c l d m b G t z O W h j S E J K R D d p W U 9 P e G 1 I Z m V k Z S 8 5 N l B j N G 5 B a 2 5 B R W x v a H p r Q U w 1 T n k 5 Y k J L T 0 1 h a 0 J k Z 1 l t K 3 B w T D N r c U 9 2 V E t V S T l F Z F p T Z E l v S z Q v Z l p V e k t r b G h D Y 1 R R a T R k d 0 N 6 N z B h b 0 x I N 2 p H R m 0 5 a G 1 i N n B a L y 8 2 a C 8 5 L 3 Z U W j B l b m Y v L 0 w 3 T n h Q d 2 1 a K 1 R x S 3 R I R 1 Z o Z D B W c F k r S W 5 s L 1 N T R F h 3 b H I r c z I 4 R 2 5 T Y U t z S X B W b U d l T j J H R m x P W T l 4 U X d T O E R u b m R k N U t O V S t z R G R 3 W E t L b F l Y Y l B l K 0 1 1 a C s x L z l r R l d 3 e j V N N 2 p R b l l W Z V J N W F Z T V 2 Q 0 U W Z C c H B y d 3 p G S n c y N y t o a U 5 Z M 2 l o d E 5 5 c E 5 G d W Z m d 2 V P W U h I O F R v R 3 g z S 2 Z 4 Z T Z 0 Z X I 3 W V A v Y j N m L z V w a E l W V U V 2 K 2 N r O X V y S U l v d H Z S b E h j c 0 h z S 1 d h O E 1 1 U 2 R m S 3 p 0 M W 9 S U 0 V U R m h B W W N F e l N D M m N M d 3 V l R H J j b X E 3 L 0 I 2 N k 0 z Y k Z a S z V j R k Q 3 N F Z o d l l P Y m p 2 O S t w M y 9 u R D J m M 3 M y e F p G d k x U M C 9 B N X I 1 U 2 R n O H p 4 M C t m b G p G Z X p T c 3 F z a 2 x x d 2 4 1 N G 0 z W E 4 0 b X A 4 Z U k 2 a T I 5 b T J V T j M v T 0 h M U 0 I 4 Z E 5 u V l F L b n p 4 N m R 2 W E 8 v L z h V N 2 1 Z N X d w Y U h 0 S 2 1 s T 2 R o O D J m b n J q c D E r T W 5 a O D A r Z 3 F 4 U G M x U m p 5 b F Z P d W 9 a U m F 0 Z z V x U F F Y R 2 l T M j V s d F B Q V l R 1 Z j M 3 O T A 0 K y t m c m t t K y 8 2 d H o 3 d l A 3 e m Q r L z F q Z W Q x N z l z M y 8 v Z S t m d E Z K O V R r S 3 l I c k N 5 M l B M S 0 N n e m h w N U w z c W 5 B K 1 N 4 c W J k W E p 6 c G p D K 3 J U V G x H V U o 1 Y z l 6 U H h i R k Q 0 d m l l R T J Q T F Q r U D d i c l c 5 Z T d q Z i 9 z Z T N H c D N h Z 2 V 6 Y U R a M H N 6 M 0 l T b T N Y V D N E S n d 2 S 0 s 0 W W Z n V X N s N F p m a 2 V K Z m Z j a X d G N G h 6 e j N u R m x J U V B J Y z B i N z R h T m 9 y T V Z u Z X B s c 2 l z b j V z Z D d i Z T N V U X k 5 R z c v O V p H c m x i M z g 4 d W Z Q O T J i M G 5 a N T k v M n I v e m g v N m Z 2 c 3 g 4 U k h m S W R j L 3 l F c W 1 W d U 1 y Q z l v c m l 4 a m V m U X R h c j Q 1 b G 5 p V 0 8 x e U R 2 N E 9 J Y n Z i V 3 B 4 Q m Q 4 T E F Q U E c 5 M 3 p J O T d D Q 2 Q 2 d G E r R j R F T j N P Y m t B K 0 k y Y X Z N R V A 0 R T R m Z n Y z a n E 3 L z d E M z V Q N 3 g w Z T N U O T Q 1 N n Y z L 1 E v N C t Q Z X J m Z j d 6 M T d y L 2 Z 6 U G E y M E g 0 N 1 l N a W R p S z g 3 Q n d m T H B a V 3 N F Q j N r W k 5 J S 3 F 1 T k V J S 1 d T O V F o b 2 h h Y X g y Z X Z Z O U Z z U 0 N D c W M r N T N i Z W 5 Q c H o w Q W d t K z E 2 R D h m L 1 Z 1 O G R I Z D N 2 Z m Z u W D h Q N T l s O H V P e n N J Y 2 5 K e U Z i a z M x d n N 1 O F g 2 Z V J K R 3 J q T l J 2 S E 9 X U 1 k 1 V 3 p o c k t E N 1 B G U C 9 r M G V u Z m Z 0 Q k 4 4 V G t K M V J x S 0 5 4 U y 9 R S X J u K 3 R i U X h s S T h G a X Z n M X p F V X I 0 M 2 k v M 3 o 3 N U 1 H b m 1 p b W U 1 e V J P Y X l q Z V V Q d 2 l L V D U 1 c U J h Q 1 N m b 0 s 3 N E l H b E t G Y V o x Z D Y 1 a W Z x N U l U a X h Z R D R X T F Z x M S 9 S c 2 t 4 R E 1 W c G 8 0 Z 3 R k R W F o T T c 3 a D k v Y 1 B 6 e m g 4 Z F B Q e n g 1 Z W x 1 b m 0 1 N j c w Z G t K T n o w b j V 5 Q m 4 r Y U I r Q j J G W m d y Y U s 0 c 1 p G b j B M V 3 E r T 2 k 1 M G w z T m 9 Z U X g 5 d j J T R E J s R X F h d 2 F k N 2 N O M 0 1 n Z m p z U X N n M 3 N u c 0 R N K 1 Z J S n p w Y z Z Q b n J t c E 4 z Z m V i L z M 1 T k h a W C 8 1 O W R 1 T D M x d j l O R U g 5 T 0 5 q b U d F M V B n R 1 J n K 3 V y Z 3 g 3 V l B J Z W 1 V c y s 2 U W h X S W l t O G J 1 d F h p O X J J N U k z M z g w Y y t C M k N X S U p u M E J E O E 5 J S n Z O N X J Y Z X Y 5 N X U v Z l R K e n M 3 T D g r Q j R Y T V N o S F h B b E l Y a E Z j V U 5 3 N m V R O V h Q T j h P d F h a R j h 1 L 3 N Q L 0 E x Q k x B d 1 F V Q U F B Q U N B R F B n T j F Z U l d q N j J a Y 0 N B Q U R v R E F B Q U Z R Q U F B S E p s Y k h N d m N H R m 5 a V j l t Y j N K d F l Y U n p M b m h 0 Y k t X W F M 0 N 1 R R Q k N H O T B q Y 3 d U S n J T T H N m Z G x 1 e U d V R l F w S k d R U U p Q a H N U V j J K N 0 Z 3 N 0 N p V F F Z U T l C M k R O S G V B Q U N H N k R 4 T n l D Y n N l d n R 1 W W Z J Z U 5 z e H F Y N S 9 x N n U r d D B 1 U j J j Z n Q 0 W H p R Z T J 2 O H F x T V h l O F J j U j F W c G x X V 2 w r d l l m W F c 1 Z U N q Z H M 4 Z j M 3 M F d M Y X I 5 T k R 2 b 3 Z S M S 9 S d k N x c S 9 W V n o x M G V j O D d k Y W c y b U 5 5 N D N h c W p x b U E 2 N 3 p P b l l m c k p y T G 5 T R 0 8 y U n p W d D N s N W l G M i 9 G Z U R D L 0 Z 6 b l F x M z B Q U 0 V F Y X B G U k R x e V Z v R m t Z c W h S e W 5 y Q T U z d W N l a U V C Z 1 R 0 c W N h R G 1 4 Z W h l c 1 B N a F J 6 K 2 I 4 Z n I w M E U z Z z l 5 b T B 1 N k R n d l l S b m V I d z F z V H J h Y 2 4 2 Y W h 1 b U 4 v M U 9 i Q 2 x w T W t Y U V Y z O U N F Y 2 V Z R j B p U 1 p T Q 0 I r R C 9 n a n N Y S l N F T W x F Q k J r Y 3 V N c G s z c l p D W n l Q b 3 R S a l B M e G R F a U w 0 c k Y 5 b U M 1 M n N R Y V d k T 2 8 0 M D d G N 3 J J c T h z e D F h d m o 4 M m N s c k 1 3 Q n h E R E V J Q l J q e U V X V H F p c U F R U W d 4 Q 3 V t b 0 k 4 a k V r S U J S a V N D S 0 l V Z 2 h S R D B J Q 1 F 4 e E N F a 0 1 C Z 2 h o M k J D T U R s N D E 4 R l Q z U F N 6 W D J t W W s x c X J y N 2 I x U y s z a H p x Q T l E Q X B 5 N k 9 k d H d U b k F D Q 1 E 4 S U R S Q U F K Z G p 2 a E V V a H d R R E J J Q 0 V E N G t Q Q U J F V U l D V k p k U 1 N F a E F D R W l F Z 0 p D S V l M U W 4 r S U J n c 0 9 l R V d t d G N W T m Z s N l k y d C s y V C t h N T d z W X J l T y 9 w T 0 Z p S m d p Q i 8 x R j V C U T V h R D d Q b X l D S G 5 l b n h L W E x R d G w 0 d 1 J R N T Z t c E l w Y 3 R E d 2 x F M l F 3 M D h E O W F m S X d V Z U Z o b F B r N U 9 C d 0 h S M m 0 w W H l U N 0 1 l S H E 0 a z F E N X B P Z j V s L 1 V 2 W D h z a 2 k y Z V h I V X A z Z S t Y V j Z Y b z N t a V F 6 a H R F Z k 9 L Y l p u Z n Y 3 N z k r Z m 4 5 N X V 2 b m 1 4 O W Z t b 0 5 m a n h q T m V B c V V t T 3 l V d E F P W G g y T 2 g 2 d G 4 0 d n p S N X B 5 a 2 5 h K 3 B C e U s 1 Y T l M U 2 8 w d m Z q T X R i Q l p s b G R 2 d V h P M U w 0 W n R a O F U r Z H A 4 U H R o N U R n b H h P O E V I V 1 l 4 W G p W N G 1 h L 1 Z p Z D l C Z k p r T l Z F M 1 d N R X h n e D E z R D h p b V l X b 3 Q r O T d W Z k x Y M U J M Q X d R V U F B Q U F D Q U R Q Z 0 4 x W U p Q R G I r R G 9 B Q U F B N k F B Q U F F Z 0 F B Q U h K b G J I T X Z j R 0 Z u W l Y 5 e V p X e H p M b m h 0 Y k x P e H I 4 a k 5 V U 2 h M T F N y T 3 p N K 3 p W V E x V T T F C U 1 N N M U x 6 a y 9 K e k V 1 M 1 Z T b 3 R T Z E 8 x V U x L M z Q r V 3 l D V X J O U 1 N 3 Q n F p b k 9 5 Q 3 d v M W d l S 0 F B Q l F T d 0 1 F R k F B Q U F B Z 0 F 6 N E R k V 0 N K b 2 9 C M z l B d 0 F B W X p N Q U F B a 0 F B Q U I w Y U d W d F p T N T R i V 3 p 0 V 2 s 5 d j B 6 Q V V 2 e V B 4 S F N K e m d R T k w w a l p 0 S 3 F V Z 1 Z s W U p p U 0 Z Z S 3 p p N 2 l k T m F T K z B x U 1 J u a n p n Z m d 6 Q l d K R z N 3 Q U J O O E d p W D B M Y k N k T n N 6 Y k 8 y c T B y M G V x Z W t 1 Z j M v U D c 4 W H A 2 Z l h U d F B Q M H d D N 1 Q w S 0 k w e E p C N W d I Q n R B U W N h b U h 5 Y W d E W n J I L z J B W l B u O X k v N X d 6 R 2 F J S W k 5 c V N 4 W C 9 L b W 5 V Q k 1 o d l N N a V F I d E Z a e W d E a m p 5 U W 5 n R 3 R C Z l B P N k J S Q T l x U j d 5 T T M 3 Z 0 F E c E l J T D R T N E 5 h S m h L d m F Z Q m p z Y U p X R F B Q S 3 R n R l o 5 O F Z H c C s 1 T G l K e G 9 3 T W U r T D d y V 1 J a S U t h Y k J T S m J 0 V 1 Y 1 R 3 N q a 1 R 0 Q z J y b V R F e F N z M X J 0 N U U 3 c D F p Y 3 g 0 U j F M N k 8 w R 0 1 V M l h M O W x 6 Q 2 x 0 U m 9 G d E c 2 T F d u R k l U N m x 0 V 0 s 5 U F Z a S l N t N j d a U l J x b H p l L 3 h o e X p l Q m 5 2 Z G R Y e m k v R X B J a 1 d v V 1 J Y S T d K T V p 3 b T N F c 0 R Z c k E v a G x Q V W 8 r R U V 4 d H F i R 1 h a U G o y R j A y Z 0 d Q e m V W c E 1 v a 2 V E b 0 p V W U h B K 1 p k c j d E Q k Z Q e H I 1 Q V J W d D R J N U x n c l l o T T h y d m s 5 e V Z S Z m F G T 3 h 2 S V N F M V R L a 1 h H O V E z Z z B q c m 5 t a G x U a l l r c W 1 l R j B Q Y i t o b D R 1 b G N x V F F V c F k 0 N m V n N 0 t i U 0 1 0 a G V j N n N h L 3 R K U G F X a W 4 z R 3 B X S 3 Z Z b D h v W H V Y W W I 3 a T Z K R T Z u a S s r d W x 4 T 3 p Q T X d u Z E V a N G s z U z d L O D l h R V J E O G R 3 N z J 0 S n Z i W T l p d m l J R G d 2 M E 9 3 V j Z t W H Z D S U x 0 b F R Y b T N 0 Y z F 3 M n I r a C s 0 c l Q 3 d 0 F v V z M x R X B 0 Z 0 l 0 c E h a a W 1 y Y j d S U 3 Z l O V h U a m x u Q U s z O W F H d H E 0 W m F n Y X B B V m F B c V V G Z T R O b X B Q Y n d Y V U k r S T l D M E 4 2 S m 8 2 b E d U U j k v Q k h 0 N 0 9 D M U t p Z X Z q a T Q 3 Z l h l N k 9 I U U R 0 T j d K L 0 F z e V J p R 0 9 a V 0 J X S j l s M m M 4 Y l Z x Q W k 2 W X Z 5 N k 9 K W H d P b n B K Y 2 p p S H M r R 3 d D b 2 x 6 c l p N Y W Y r a T c v b k R u R z d r O X o w c 0 Z y Z W 9 0 R k x R N X Q 2 b 0 l y Y U 9 Y V k h h b n o y Z z B W S C 9 r L z V j V X F W Y 2 t S Y 1 I 0 W l p v O T g 2 R E 9 m M n B w M 1 F z R X F s S W 1 4 Y m h D N E w 4 d V Z D V 0 x r V E 5 B S D J K a G N G U T B i V F l x T T J 2 V j d k c V M y O W 9 K O H J O M 2 9 B M H d p Z m 5 S Z S t I K 1 J p L 1 R w N H k 1 V T h a Y y t X M X M z K 2 Q x d X A 4 N 0 d P b U 5 q W k h Y U i t j U X V x Z H J i a l h r e H V k R 2 x x d U 9 V R E F L K 2 J t b G R u Z z Y 2 d U g 0 b U h x S V h 6 U F d r b 2 Z D S l d P Z D N R L 3 I x N 0 9 w Y z B Q c H R k M l Y 0 c G p j M i t W M n B y Z D I v L 3 o r L 3 Z m W G o 0 c 3 Z u e T U r Z n R Z Z S 9 2 b j Y 3 V k Y 2 a G R k W X R z a n B V U k l u d D V w Z l J v W F Z l c 0 d n O G N k V k J V R F F r e k 5 Z M D J a d k F S e E p U N F U y b T Y y e D F k b U 0 r V 3 h H O V d h c j d Z M m 5 K Y k 9 4 b l p 3 a 0 c 5 U E 0 1 e W 0 r a 3 Z l a W 0 x a n J 1 b n F Y a 3 Z u M H h S O G 1 J Y U w 3 W U Z X S T l Y M E V S W k d v d y 8 z N F B F Q 3 k v V 0 N 4 b E x G M U t V Z V h X N S 8 w c k h M S E J u U 0 t Y V l l 2 Z V l U N C 9 4 Y z l I S T E 1 T V Z q N F p r c l N M a T l w W m R 6 R m Q w V l M 1 c H Z 6 b k t B Q X h w a V N h S X l u M m 1 z W W p 6 b n M r Z W l Z a H N U Y 1 E x N H d Z W G l l a F Z I R z J K O U 5 K b m s r U z d L b W R X R V E w R m s 4 N T Z 2 T D V 1 c 0 Z s S m x N U n V W Q k x y W G x V b V F L O E V q Y j V o V 1 U w M D l E R E t i a 2 x N V G U w a W U r Y 3 Y w R F V F c 0 R C Q l F B Q U F B S U F N K 0 E z V m h j b m V p V V h 6 V U F B R 0 0 x Q U F B T k F B Q U F k R 2 g x Y l d K d V l X b H N M b k J 1 W j J X N l p W Q W R U U m V 1 U G J p N 3 U 4 U E 9 E d T d C U G N I Z E l i a T d P M n l j N E 8 0 R U M y N E J I d H p k T F h o d 2 R 3 d n V I K y t w N z g r c D A x V m o x V j N W W G R Q V D k 3 c n V X Z j F E U 2 V F c k d q S X h N Z 0 F B Y U 5 M Z k p G U U F B Q X I 5 N H o 0 Q k V m c m o z S k h j T S 8 x e F F Y T D h w d T B D Q U d U a C 9 6 d W c 0 d m F 1 e k F D Q U V w Q 1 d F R l h 6 e k Q 3 c n N Q S W t X Y 3 c 0 Z U d Z Q l l M d n g 4 c j R w S m F 1 N W V k S 0 9 w a k x L M U 8 y U z B i V V J 4 N j d H V n A x Z U p Y V 0 x l c G p R T z V u L 2 F a M 0 5 r U 3 U r N E R 6 Z j g v M z J i N n N 1 M 0 9 Y Q z V l S V h Q N W 1 a a X d Y e F d p R E N r W F R K Y k 9 5 c H J m T m 1 Z a 3 d k R T h 0 Z n B w V U N W O W Z 5 M H R E U H p Z W l V D O D l R e V l 5 e X R K S 1 J z R k N q R D M 3 e F I r V X d j N S 9 x M X Z r T z J p O T g z b X F V U U x o S 1 J U S X B K R V p n R D R S e U 5 X M G l O Z m 1 Q S n k 5 b H J o U 3 c r c j d r d k Z x N V d n Y U J 1 b X F a a X R u M y 8 x V 1 k 1 W i s w V n A 5 d 2 t I V z l L R 1 p n b G s 5 d W c x T 0 N x M j N n d T h V R k Z 0 e l p 1 U z h K a T h E Q j J 6 U V J R V G p 4 a F N X e G Z B a l p T b 2 l C b 0 Z Z N k s 2 O W 5 j K z N X b W o 5 d S t q c m 4 1 N W 9 0 R G F 5 b 1 F Q W j B x O H Z C O F N l N F B K Q U V a e k 1 V W U l x b 0 p l N 0 x M d 2 w w L 3 h P M j V P R 0 F t d V Z F Z z Z E c m t X T z Y 2 U y 8 y R 3 Z X e D l o c k p J N 2 d 5 V l Z w b G F n e l c x b z F H a G t a U n h u d n c 2 Z 0 d V T 0 p O V V A y Q 0 J u W m N Y b n d 1 M E t O Y m 9 V a X o y N k w y T D V R b T V i a z U 1 b U F O c T Q 2 N 2 d h N n d h M j V C Q y 9 D Q U 9 5 a E F Y Q l c 3 T W J D Z 0 x N R z V v a E w y S F c z S l p I Z U N x e j R F S 2 l I O V Z i T G p 3 b 3 J V U l l Z e W x Z a 1 d G Z 1 h 5 T T l w Q n Z s T j J u e F V v M U V C U k Z Z S l Q 5 U X l 6 M W F w V U R J U W R E V U l M V m p 5 U F R I Q 0 o r d z d 5 c T l O L z Y 5 M 0 9 V Z U 1 1 Y V V S R S 9 x Q y t 0 V G V G U X F F R H B 1 e E 9 4 c j V C e l M 1 R k Z Y S z R n U V V o N E h T S 0 1 l M l Z K K 0 Z S Z H A 1 R H I r W j B u N 2 5 M V T l E c m x a K z V m U D F r K 2 V Z c W F H V V l y e T R q a W J j a T d W b z Z H L z Z U V F d 6 a l J 6 R 2 l y d H R K N m l D K 3 c 2 U k F F Q T B v Z 1 p E W F F R M W p r V 2 h x R m s 0 R U l k M i 9 Z d H p u e W F 0 Y 3 h l N l N 0 Z G N 4 d W F 0 U n Z R M S t y V H J M W V J E N 0 J B U U 1 s c F Z R U H Z 0 U 0 d J Z D d O R H J t b 1 p G S 2 d Y M k N o W E s y Z m 1 p b 3 A y b 2 N Y Q 0 F l R 3 F C T V R Q T m R Y T V N T M V R q c 3 E 5 M W J t c V k 3 Y U F i Y z B v S m E x a T l 6 M G J 3 V E V W Y j I r b l Z C N U F J Z 3 B s a 1 p j a E F F N H Z v S 3 d B W U N G S H U x a F Z D b l Z K a z B F c X h T V U V t U m V L e C t x R F F v U y t F U U x n U k 9 u U W 1 h R n h 3 Q m 9 p U G V B W m l P U l N w M 1 I x V U 1 k Q j h W N E x 3 R k 9 i S 1 B r S j c v S X Z 6 a W 1 j e n V h a U p y Q n R t T T d u d W R l N 2 k x T X Q 4 S 3 h o a X B Y c k N r U D B Q Y l N K M m V o U V l i e F V K Y 1 B i U T Y 4 M 2 d i d E V W d E d 0 c 3 R C R l J S c E 1 t W k d 4 Z i 8 r U G 8 1 L 2 Z z M E k v V z d D b U p L V 0 9 Y N U N Q R U Z 1 W F p V e E c 3 Z X B n Z m t D W D Z p b 1 B Q a E Z C Q n B a W F I y U V V N N z d a N H d E Y z N n R E V 0 S k 8 z d l N p V W l G M W h E e H N w a E 5 T T U R V Y U R y e D c 0 b 1 l D e V d 3 a U t I Q T B s d z k r e U h I b G 9 p b F J V Q T d 6 T 3 Z 2 R k d P T X d O N E d C S k 1 p b E c 0 c n E z M T l n L 2 p 1 L z h m c D U 4 V U 5 K a H N q S H c 0 L z Y 0 U z d W U G h j e E k 4 e m I r N H B 1 b E J B V U 9 u V E J B U E V N d G t I R j J C a 2 5 H d j U z Y T F I c 1 Z 6 W n d L V E 1 n Q j Q x d k R y N n Z x b X B 4 c 0 p 1 U T F 6 T 2 4 x a i t r b U h w O W N Q d 2 p Y d F Z V d 3 o 2 M U l C Z j g 1 N V d F N G o r U U N J Q k Z Y U 1 J V U T Z E R D I x O D Z W V U V p U V F W Y z R S Q 0 d R V F d k b n F T a X d W Q V h i S T d D W D N L R V l F S l V B T 3 B i R V Z 4 S m d C e G o 4 K z R j c D J G Z E t V T D A 2 c X d p Y z B U Z 0 V G Y k V p Z 0 V H R H I 0 b m t S V F h F R F U 1 V W d x R U N H R 0 Q x N X J D U D c v K y 9 S U H p o Y k 5 Y W U s y V F E 5 R F B E e W c x M k F J e k J K S k U 0 d z d G Y m d V a V Z I O H B 0 a k l D c 2 1 u Y 2 Q w b l B U e D F I M m Y r e i t P R 3 R 3 d F N K W l h K Z 3 Z Q T H V q T k V i Q n F M Q l Z S S E Z 5 M j I z N V R p R 3 E x S j N K Y X U v U F h h R z N F c X R 2 Z D F t Y 0 V M a T d I O V B Q a G V v c H h J S n J q N n J o W n p k Z V l L Q 0 t 5 b j V o c W 1 u T 0 k 2 U D B E M n h 6 b U 5 H a 1 Z I S 1 p u R 0 1 a W G J z Q 0 V t V l d 2 M F F R e k V 2 Z j J 3 c E l l S k d Q N V F T c H h 5 U X R o R 0 p D O F d o a 1 Z T M 0 5 a b 1 B i e X A v O X p p Z m Z n e i 9 1 W V F P R k F 5 T E t 4 Z U l D R 1 p h N n F v M k x V c 0 N J a U Y v Q z N 2 R j h Z Q z Z k c 2 F 0 Y j l j O F h Z O F Q y b 3 I 0 T U t B Z E J z V 2 Z J V m l 2 N n E 3 d l B j R X M 5 L 2 U 1 b n V k N z Q 5 W H p V Z y s w c E l Q M 2 5 R V G V M U n V y V z g w U H h w e X B z M 0 Z 4 S 0 s x U T R V N y 9 m b U V o a H o 0 O V B 6 T T A y b m Z j N F h O e l o x M 0 R 2 W n l l b G V s Q l F Z Z E l y Z m d 1 c 0 J h W m d h T V d X V X l 6 M 1 p Q b T l k N G 0 x W U R Z S 2 p L U 2 5 S T V B M N H F r O F d k e D M r Z W Z 6 K z Z D T j l Q a U s 3 V F p M K 3 F I d z N l Q 1 B 2 M C 8 z d l p y W U 4 5 d W V 2 a D F u K 0 p 5 Y k V 1 O W R q Z D g 1 Y V A 5 T D l J V U 5 w S j A 2 Y 0 l M d X d 3 b 1 Z 6 e G F z a 0 w 4 O D Y w c W R 0 U D N r T X R 3 W X l t R 0 p u T V d j N G x 5 V 1 F l e k p N T G Z L d n J U M j R 3 V 2 k 1 O T J o b W J v M 0 p B b W N P e G 5 a Z 0 p L R z F 4 O G l H M G 9 z S V p p a X B t Z E N v c T g y d n F v K 0 V q b D l m W H I 5 U z J s T T F 6 V V p u c U 5 N S 0 V u d D I 0 a l c v R m p u R l h T Q 0 J u b l d x b 2 J U c G Z L b G p J b k p t a 1 J L V W N q a U N r M 3 M 1 T z B K d 1 F U Q m h R V m F S W G o 5 a F Z S e m N q U F F k Z U l T V k 1 F Z j Q 4 b k x J Y n F 1 T 2 h u R D d p W E Y 2 Y U V o Q 3 Z y T 0 N V S 2 w v N U R Z b U x p K 0 R u b l J v W j l l U 3 B w O G h W L 3 d E Q V N V V H h 4 Z F J y a j l X V E F 4 N l B S Q m 4 3 V k h x b T F X T l F W W m d 6 Z k x H T k Z q W F B p e k Y x O G x w T m 5 H d V Z C Q W l 2 T X l S T 1 R Y K 2 d U T W Z H c X N S b 0 h J d V g y b k s 1 d m Z V V n p J b 2 V F S T h 5 c 2 N K d k Z Q O X Q y L 3 N T b z N 6 Z X g 3 b E Z M b H Q 5 W H R O N T h K M n p K O F h H Y 3 Z W Q U h y d 0 1 D R 0 s z W W t O N 0 8 z R F g x S C 9 r Y j V Y N n B F Q k w x S E 0 r e n B q M l F K U 2 p R N U E 3 N V h Q V H N p Z m 4 0 V 0 5 X b 1 E r O X p w d H h 6 Q 0 V T a E k w M n d T b U R G U y t n N U x F U E 1 D U X Z h Q 0 9 W R D J Y U X g 2 L z R 0 Z 2 h u Z 1 h i Y V N m c m l o c F R J M C 9 T W E R Z e F Z t e E d z a F p k Y n J U c U F a T m 8 z L 2 x 0 Z E N K U G J E N G U 1 M l V W a z F 1 S k c 3 V X R 2 b H J H e G 1 K a X U 2 U W s v K 2 h 3 b m p X T E s y M 2 c y a 1 R J Q 2 p D Y U Z T Y k p q Z z h 0 b m x h T 0 5 u e G o r b E V 4 T V M y N z N 6 U 1 p X a 2 I 1 d E x i R G Y z a F o z a 0 h o c 3 g 2 a F d V a U h S T k 9 F Q V p y a H o 5 e l c x K 3 N m b n l k c G p z O E h p e H M 4 d F Y w b k o 2 Z 0 Y 1 U n d U Y 3 p G R 0 h m e j F 5 W m 8 2 O U R 6 e W R a K z N o a V Z a N 0 d i T z B 2 N 0 5 o S W x R W n g x Y 3 h 6 Q z Z r b E p B d 0 t l W j J k a C 9 P N U 1 W W U J 4 M k t k R F h N W l o y T n M 1 Z V A 4 T 2 d Z L z J z Z G 5 0 N U p V M z g v d G 4 3 a 1 h K M k N U d 2 F H Z X B D d 2 R J V F B L d y t 3 T F Z a O G Y 2 M 2 J E U 0 F V a T J p N m s 5 T m R 1 T F Z 6 S l d I d k R B e l d h T k 5 1 R i t Q T E Q r O E k w Q i s 4 R D d p d V d S T m I y b X B G Z H l h U T Q r Y 0 p w c k p E U 1 o 3 W G J K W l k w N m 5 C U 2 V j Y z l x c 2 9 l T D J w b 0 0 y M m h u W k t m a 2 R x K 2 9 G T U 1 S c k Z z T j Y 1 Y 1 h 2 W T U 4 a G 1 W U X h M V z l u c E p I U E l L Z H p M N 2 R I a F h h W E 4 0 W D R p d E h O e j B J c V V X d i t r c X Z v R l J o M z V j d k Y v M 1 Y 2 d H h v Z z Z G V U V Y M 1 l Q N z J Q a H g y M k x u T k V h d X Z q d U 5 Q b E k r U W p L T X d r a 3 U z Z E I 4 L 0 w v e E 9 L N X N P N H o 1 V z E 3 c C t F e U M 0 d X Z U N l B Q T G p r M E J q c l R N W k 5 r Z T g z S G J M Z 1 d G d D k w b G 9 R N k w z Z D A w R T Z k N G Z P S W Z I c m Z 2 U l J r R G E y a k Q 4 e l R h V 1 p x W k 5 0 d W h O N n h v R X Z z a 1 N k Z T F 1 Y j J J b G F w b E R w U z A v R U Z P U 2 5 s V W 1 u Z V A 3 R 3 F 1 Q V F l S n l y O E d i K z c 4 Z i 9 M Y m t P d E p U c T Z U O X h n O E h B W U 5 y S G p 1 V C 9 H T n J L Z H E 4 Z n N S S G 5 C S l k 4 d k w x W E J u b 1 d u c F N p e m R X Q 0 p X V 2 V u d C t B M 3 Z 6 O G t q Q m p P c X E y a 0 R 3 V m U r N 3 Y y R z d q M l p m Y 1 d w a z d v K 1 k y T z B T N F l H Z H V P Q j R a d z h 6 Q m N L K 3 g y d G V E M 3 V r N 0 F G T l Z l Z 2 h w M 2 s x L 0 V F U 0 F v N E 5 M O E h I T T J G Y j I v T G Q r T E Z k V 2 p H c W x 5 M E s 0 O W N u W j Q r O W h Y e G 9 E Y y 9 Q a 1 c w c k 5 n T D l U N H Z o M k h 2 b n c 2 Z S 9 a a D l L Q W 9 J W U 5 j O U 1 y Y 2 9 5 U j R N Z X g r b F g r S U 9 Y U G N K Z F B p b 1 o y K y t J a j A 5 c T N X e G F u c D B x U G 5 n S m J 0 W V V S N m h w N E c y T k o v R V J P Y n M x T m 5 y e m R 2 S H F z S E R 2 Z k l q c E c 1 S j h V Y l l N a E c 0 L 0 F X M U J p e j N B M T N F R W 1 6 Z z F l d U 1 O L z M 0 V n B x U i s 5 Y l V a N 2 x O S 2 1 l V 1 c 0 N V d C U H N a N 0 U 0 W E 5 k T y t X N 3 J E e n N Y V k l 1 T l d F Y 0 c 0 b T J P T 3 I w U E F s S z d O Z X V o U E Z 0 N V F C M V Y 3 b H Z i O F B N M V V E N T d l T m h X b D F O Q 0 8 r T G Z 6 T 2 V E V m R z Y k h v Y z R 0 c G J S U k 4 5 R V Z 1 K 0 F Z N H d t R H N x Y j N q c 1 o v Q i 8 x b l d l Z m 0 r Z X V D M G x k M 0 9 O b W x L S F R 0 U k I x S z h B T G 5 2 Q W d 2 V l R C N m E 5 d k t w U X J W N 0 V n T C t B d V M 1 Y j d t V E N r S 3 N q d k x C S T N y V m E 5 W W R Y V 1 Z s R G V a d 0 R K U T Z j c D Y r d 2 J j R z Y 5 T E M 2 M V p W R W J S T n N 5 W E t C b k d O a m M 3 M 0 8 2 b G 1 S L 0 p G R l o y Z E o x S X V F R S 9 t K z Z k K z J J W V Y v d E 0 3 d W 9 2 d X V x d n U x c 3 l M a m d R K 2 5 0 U T J Q L 1 V X M W F N N m J W S y t r T G J 6 b 0 t K V n d V O U 1 t Z 3 g v V D F v N 0 s v O T g z W H V j V 0 1 p Y U N O a D A 3 Z V F X c 3 N j T D R X b 2 N U Z T l t e k Z a d k t N N D U y e j l R V U Z 6 e k 4 y a W h t S l p O W T J V U G 1 z Z 2 F X N D F K T E x B a V B z a k d o S j Z 4 S T h 4 R U p Q Z C s w e X Z v d k V 3 d n d B M G w 3 Y m Z r Q k 9 O Z z c y V V A w M D M v W m J M U U 0 2 d W F X R W l U U 2 F t R m l U c l l h V n B H L 3 l r N 3 B M S V g r L 3 R q d 3 J n Z E 9 o c 0 l i b 2 l I L 3 F O S F p y W W 1 G U m d W Y l N Q T k V B V W 9 R e U l B a 2 Z R Z T J Z W E F 4 S F o w T j N t T z d p O G Y 1 R X B O c k J M R n Y x N 2 Q 0 R F p q e n M v S n h w W X l 0 U U k y U W h p U W Q v c G F V V V M 1 K 1 N C e U o 2 c l M 2 Y m J Z R D Z 1 U U 8 1 a W t t R m 9 G T X h i M H p U Q 0 N r b F N r N 1 J z c X V s a n p h T F k r Y 2 5 m U G p 5 M X V R R W x C c W Z 4 b U 9 q R T l F c W 9 a Q 2 g y T H R U d i 9 3 W F F t U W 9 y c X V 6 Q z l m V 1 d W W U p M T U d 0 d X N Q Y S 9 J W X E r Z 3 F L Y 2 x y W E 1 l U m s 3 Y j Y 1 b 1 F l U 1 M w W V l U U 2 h s Q U 4 x d m 1 l Q 0 c w d j B C O T R t N H d P Q 1 Z R K 1 h u W k c 4 R G 4 z Q W l w Q k F h Z j N x b H l F U n J p N H V O S G c 1 M 2 J a N H Z n V l E 3 e l Z F O X V w W E 9 t V 0 F X S 1 h s d F B Y a m 5 z b D N U W n N M a V g 4 R U 5 w S V Z 0 V G c r T z J w T 2 l O Q 0 N X V n V y Z W 1 m Z F B C U X J s a X d k U 1 R U V k t t L 2 x K U 3 Q 2 S m Y x N W 5 j a E J O N U x r Q 3 h N R 0 Z h U l l k V F V v T W 0 v T 2 t 6 N F d R T n F 0 S 3 k 0 d W Z j S 0 V C W E M v S k x B d F d p M m 0 x c W w 1 b l A w U W N K Y k p l Q m 1 U Z F I 5 Q S 8 r N D B n U 0 I w Q k Z p c D N 6 N F R O T D B L Z X d E S V Z u e F A v W G t R U H Z 3 V m I w Z m V l R E E v S G p K R E h O Z W t 1 R 0 x N U m 4 2 Y l l Z Q z d z c 3 B a Y k V T c k p x d F B X M j V l a m 1 h M G J P c F F y S V V s e V V C Y U s 4 N E R K O H N n S k d q S 3 N P R G 1 i Q m Q z R 2 4 0 e l F h U E V z R F d p b T F q c H M 1 V T B W T m F U a k x a T H h I M m t M S 0 F a R m 9 T c V Z r R 0 l w U X d O c T h m V 3 p H W E l Z Y 1 p r a T l u V G o 5 V U 8 w a 2 t v c T F N V G t H N G p S b 2 R w U E p i Q 0 V M b k R y N T V O S V F G M G x Q T 2 w 4 V 3 h s Y 0 1 V a n Z N T n E r e U R L T H N Z U y t N M G 1 o a i 9 X Z j d D O V V B M k 5 J b G F O d U x w K 0 p Q N y t D S C 9 E d 3 h T V W 8 3 b n B F S n Z W M 1 F 2 T W x V Z U R v N D Z 0 R U Z z R C 9 l Z n J G b D h o Z F p u K z B C R m 5 a Q V B x c 0 9 O W m o y K 2 V t N j N 0 K 3 d R R k p W N l h Z T n F n a F Z j b m N Y S j h K Z F g z c U 5 S b W h v V 3 d r W X V n M n l q N E 5 x c 0 t 3 S F h G Y z d Y a z k r W V U v R E 9 y U 3 V X N W N I R 0 x H d l l G M V h D V 0 h I d l F 2 a X p U S 2 s 0 V n c 5 S V V X Y m o y T U p H d F l k T 1 l 6 Y 0 p u a T h T Q W 0 r R H U 2 W U J m R 1 J q N W l 0 V k d r b V V 1 N U F l V j I 5 N j R m U S t M R 0 V u M W 4 z W G 9 J S H M z S m V O d T F Y b W 1 y a m N R M F R Z b j d a Z n N P e n V Y b E 0 w e F F K O E J R Z X d U a T k 1 a H d x R 3 Z 2 d X k 3 S z l 1 d 1 p v b 3 R G Y S 9 E M U 1 h c z h r c 1 Q 2 R m Z Q Q X p I M X Y 3 e W Q 4 U 2 Q 3 T X Z M V m N z M k 1 Z b E Z x R W t L M T B m R l Q z S j B Z b j l m S 0 R v T l R t e E F W Y W x t N l l B R j J 0 e V p 0 a l N K V 1 M 2 R W c 3 U k 9 S U m d i b 2 J w Y k g 2 T E M w Z U 1 5 S n R n R 3 R j Y k x I c 1 p u T H N x N j B W d H B 3 b H h Z W H M 0 T W N x M D Z I U k F P M 2 J j T X A v e X Z o N X B p Y 3 F i T E N t d 3 Z E a i t L O H d I R z I r N X c v N U 5 M K 0 Z U U H l D V F h 4 a k l W S 2 F r S m J r U 3 R G b U 1 Z U D R X M 1 k 3 W D h a W W 1 V O H c 4 N S 9 3 T n I y Y W 9 p Y U d N T k l O V l h M V U 5 S Q 1 U 2 R U 9 v M W s y U F F u R 1 h u b l I 2 R D R l O V p G U 3 Q 1 W l V Y d j F a S j U 0 Z W 5 K S F B Q T z d B S k 0 4 a 3 B x U 1 l F T 1 Q r a G F B a 0 p 0 S l d 2 a 2 M 2 a k N 5 S F c 2 Y 1 l 2 Z U l L L 2 5 X Z 2 J 5 R W 9 m U l J T R H B M W H Z N e D c 3 R 2 d J Y W Z Y S D J 3 R j E 2 T E 1 G a H h h Y j F G N E Z q V V Z l N i s 0 e T g y M D V p a k 1 N a m p r Z E l 4 T D d 1 d F k x c F d t d 3 Z x V X p B Q 3 R 0 Q U Q y N l F Z R 0 J m e U Y x Z F R y b F g 0 a n d z Q 1 p N T 3 B 2 N E x N d z R 4 T 1 Z E a U Z F Q 0 Z F Q T N S R m h C Z m l q V H l L a V V O e U N i S G w 1 Q T Y w c T B S T m Z G R W t V Q 2 F K L 3 J O T H N h U n g y a E x G Z k J Q b W E r W k t L Z E N v M V Z 6 V X V x Q 3 Z 6 S W F I a 0 E 3 N V h 5 N 1 Z 0 Z j I w N n Z T K 2 l v N m 9 U b l h Z U j d 5 N k d G c n M 2 L z R 2 O H J u T l J L S H B h a k h y S k 9 2 a m l Q L 2 9 s Y 2 c 4 S 3 k w a U d S O T J I T 2 x w b E Z N a W I 2 S V B m R k E z N X R B Y k Z 3 e m t C O E I 3 Q X l v V k 9 o U 3 N o S m t z U 0 Z r W D N Y U E 5 T V H d X c n N B N k t D T D U x b j A 2 b V J D U z A x S F F V b n d m W D V I d 0 8 z Y X l 1 S H N v N 2 1 l V X I w Z F N a T U E v V 0 R F c m p V N n B r c 0 p L e j B P O T Q 5 K 1 B Z T j l M U E g 2 K 3 R S O G p N O U F U Z l B 1 M 3 V i b z J N N k N z Y z V P e E Z v S n F p d 0 V H e E l 2 S F U x S U N B M 0 9 h S n Q 3 Z 2 h i S U 5 E S G F u Y U h U V m t o d z U x N U Q z K 0 J L S D V z M X V a N l F a S H h F a F F a Q U V p S m d C T E h w S E k 4 M 3 R L V j Q 0 c z E v M 3 R S S W V 3 b n d s c U l G e G o x e n B D M l F D U V N n Z C 9 y O E h Z Q W t X Y U 9 R O H J O S k Z J Z n R u S T h C V 1 F W R U M z M E Z 4 R W N x c 1 h T T m Z o R l N D R X V h T z A 5 a 1 R D a U l J d G d k L 2 l m Z 2 p n a j J T e C 9 h c E d H e E Z F Q 1 I 2 T k l F O U 4 4 S 3 h 1 Z E c 4 N 3 N V T V B S W V g r U U N E R V U 0 b l R J V W V o N 2 R z Z 0 Z 6 S m V X O U h 0 V U 1 1 Z 2 J h d 2 F B c V U r b 3 h s K z J k c W 9 4 R 2 l 3 T n k 5 c H p w d H l x d G 1 P O D k 2 d U 5 o T j N 5 d F M 3 d W V 2 T m d K W X R i N D Y v T D M 3 Z 3 p a K 0 V z U U 1 P R V h 4 Z z J w a j d 3 d E x T V W J z S 1 J m N l F W Q j V Q N k Z t e E 1 P Q k s 1 S F h J U W J k N l F Q R G d Z U 2 J 1 d D h j R k t u Y j M 1 M V R Q W X N m Z n d 0 Z E x j c G 0 4 c m N W R T l q e T l X N n E x U y 9 0 b k N o S G Z K Z n F v Z X p p K 1 h z V W 5 r V l d x d i 8 w W j Z L T n V N V 2 J H N 0 d E b H h C S k F o d m J Y a n R r c G Q r N E s 2 V 1 p D Z j M x b 1 d a a G c 4 N W V o T W 5 C d D Q y S W E v M 0 k x e W I 2 Y T B x L z J u e U 9 M a F d H Z W t p b E Z O S W l Y R n l i R G E 1 Z 3 B G a 3 h R V W t 6 d X l 0 Z V V a c V U y Z 2 9 1 O E x F Y W x D O H B X b 0 1 k U V Z C a D A r Z E s y L 0 J J e C s y b l o 5 a G 9 q e m w 4 M W g x U W E x N X Z D U 2 l z M n h U S W Z r d n R P M n R m b m V W d z I 4 R z B U R D J K T E h n U 3 B Z L 2 0 1 a 3 h G R X V R b E 1 D U 2 h V c F g 1 e H N E e T M r d U 5 M d k V w Y V J L U i s 4 e H V M a m 5 J V D B 3 e j N j K 3 A z a W t v R X N G d F Y 0 d W p C V k x G S 0 Z 6 b T V 3 d j c x U F M 4 c E J q Z l g v T 1 N P a y s r S n l y N 2 l 2 Z U x M Q T Q 2 O H J s N V I 3 a 0 p z N 0 x i R E 8 3 N 1 A z V 1 o x R y 8 3 V G p H a 2 o 2 M C 9 t R H c 5 d 0 V u Z F F Y U G M 3 M 1 p D c k w 0 U j l a V l Q y b G F o T m N t b m R 1 d l k 3 V H p Z R z N Y V l Z 3 e G h a Z m F z U X Z X c X J t V j h 0 T j Q v c j J i O F h s Q U p Q Y m F Y R 1 F 5 Z 2 Z H K 2 Q v N T J G a F h O d 3 J M T 0 h o d 3 J O L 2 R U T H R H U 0 5 s a j I 2 d S s v c D h y W S 9 y b V J j W F N H S T h S M n k z U G t a Z 2 E 4 L z J u b 3 V S N m 0 v c m V 5 W F o v Z y 8 1 N 1 d Y S 0 l 2 a z F K M k Z F Y m 1 2 W W N M O W Z 5 U j Z z K 1 R z a m R D V n p n b 1 N Z c W V J W X R r S 2 J O V X Z q V D Z r S 2 M r c V N t d E J 2 Y l R O O G V 1 Z V d l U T B i W G Z t S n R a Z 1 l m R k Z Q b G 9 6 c 1 l Y T U x W M 3 h O U k F j R 2 J H R X l V a j J U K 2 x j b l h k M j E 3 T D Z 4 Z D R H R X B 4 N 2 R r W U N I W k J O O W F W b k d n W j J I O W Z 1 U E d F V W U 0 Q 3 M w O F Z V M U 5 P M X B k a W k 4 Y n M 2 b 3 M 2 b k R Y T D Z q c k x O N E 5 a V U 5 4 Y V Z T Z l Z T Q j Z J T W 5 2 N T V B a 1 J L U 2 R k V G 4 1 L 2 M y Z W R G Z F A 3 N X p z V H J 5 c F R 5 T i 9 t M n d z Y 2 d G e G N y a n Z l M F N t R 0 J J Y z c w d j Y 0 O E c w b U V I b G 0 5 W E d I V G t y M H J 3 a F J O N F B x V 2 d a R E J W a k 1 j c H J Z Q j l R b l d H N T d O S k o 1 R 2 h 6 N 1 d t O G Z Q d V h 6 c z B 1 V 3 Z I d j I 5 N 3 h H N T N 1 Y W p B V z F 6 T n V 5 Y 0 9 I e W l E M U p w e m d G S 3 V q T G R m S F g 3 d m w 1 Z n Z F N D l k K 3 Z Y b T N D V 0 5 m Z l M r N W t s b k Z M S D B I Z m 9 O d j h v N F l j Y V d s b T Z Z c T B t V 2 Z 3 Z 2 x Q T 2 R l L 0 x L b D M 2 c m d Q O U d Z c n d a b 1 B 0 V V Z E V 0 N 6 c 2 Y r S D F M Q W 9 r T l Z L e m w y d 1 N V b U p I M V N K U 0 p p c W l 0 R G 5 S c V l J W k F j K 0 l C Y m 9 t Y U V x K 1 N J W G J Q Y k h P O T F r N U E 3 d y 9 i e k V z b z l n T D Z C Q 2 g 5 d G t t S 1 F q Z i s 4 M U o 5 O E x H U z V B c E x F Z V Z 6 S T Q 1 e H N W K 0 h 3 c V M 3 O V l u U j B U V D J G a m R k W F k 4 S H I 0 O H B n M k 9 H a H V j N T B o N z E 0 a G l a Z 3 J s M X F P R T Q 1 T 2 x k R n V G U E l t S 1 h q T j Q w R G I x T F R 3 R W 8 1 b n h p Q j V i b D N m d n B y Y n V a O W 5 U N 2 d a e l h Z W F N Q Y X B 1 c k d B U U l z c U 5 R b 1 R D U X F 1 Y U p V U W R t Z H p s Y k N 1 R l Z l S F V j R m F E e l k v Q k l o W U 8 v b k x a K 2 t J W k p O Z 1 J 4 L 2 x U Y 2 V B U m t y W j l U T z B j T D N t N H B G N G V O V 0 E 5 U H p F e H l O V D U 2 b H k 5 Y U p E O F I r Z W V X V W o x d X l D Z m x 1 O W 5 0 e H R G c 1 d Z O G J Q T X Z 0 N U p a N 2 t L Q 2 4 3 M j l U b D h h V H A y S n F h d 0 R 1 M k J a U H o 3 a E N w L 1 d z U W V j c 3 B 3 K 2 x v Q 3 V 2 b z Z a N 1 R Q e n p K N E p K U F V N V W t t S E w 2 U H J q W T h I U i t G a l l y Z 1 J S Y V V S V U F D N 3 h a R U w v b l F N U 2 x Y b U h 0 W l F T Q V J D U U t R Q 0 p E a W N J Z E Z X S U R Z M T Z 5 N W E x R 3 c y W D I z c 0 J D R m 4 y R D Z a Z E 5 O Z k h I Z z h V d X F y R X J r Y 0 R w d l Q w d G Z Q Z 1 V G R F R w U z d C W H o x M 0 F o Z X N 3 Z U t q O U s 4 Y 2 4 w e k Z G Y 1 p K S l J k Z k 1 6 Y z I y V E J 1 d z J R V T V X M X A 5 a m R s b F c 5 Q X R I L z c z Y 2 5 K b H l 4 e U V z Y U t j M T k y O S 9 P T D F U Y l l G S F d u T 2 l T Q V R z e H d z S 2 V U V E Z 2 W G Z m c j F W e n p V R m 1 U a m 8 y O G p 0 V 0 4 0 c T R 0 d W I 1 a E N Y T z M 4 a k l k U G V Z d z A z R X J I V l c 1 d F Q x N 0 U y Y j d F N F N h Y V h Q c m F G c H V 3 b l R X b H R w O D Q 4 S 2 x s e S 9 K c z F 4 c n Y 5 W F Z Y U l J j S l R R Z 0 1 Z d 2 x M V 2 E r S j l i U m Q 5 V y 9 H N T E 4 Z F d W b G 0 z V m N 5 M 3 o 0 U l B Y M U M 1 c E 1 o Z 1 d T Z X d M N H M 3 b E N H c 0 J h U j N x e n Q r L 3 F 6 V X h j Y k x j S z h o c n V 1 L 3 U x R m R r Z l V 2 c j A 1 Z D d E V F k x Q W J U d l R 3 M z l Y Z T M 4 d D Y r Q 0 1 V M U 0 r V 0 l E M 1 l E L 0 R Z M 3 R j c E J p Z 1 B m Z 0 5 V T l l m U S 9 P c D l x W m x 6 a 0 5 I L z J p c D J i O G Z v V D d D a 2 F j K 2 p Q b l Q 4 c U l L c m 5 W N j J q T m R F a X Q r T n l R Q 2 1 1 W E R l S k l w Z 3 U 2 c E F B V H d q b j c 5 L 3 V U Q l M 3 Z j Z S O E N p W X k r Y n h h R k 1 1 R m 4 3 L 0 V u c W Z R Y 3 d y b E R Y V y t m W T h r S E Z q d m h o e G 9 1 Z X F B d l Y x e U 9 j b k 4 v U G d X N 2 N l V n V t U E t z S V p 1 c k 9 D V l R W V H Z i S E V M d 3 Z t V E o r W m Q w Z G E w Y k w 3 Z T V u M l Z p O E N V R V h K c H Z Y O F Q r d W h O Y 2 I 2 N z M r M l N m N V B K e U d i N 1 V n Q k l u N k Q 2 U k l k R j R t Z F N r K 2 p I L y 9 2 W k p a e l F x Z E Z L M D l t a W p t S m 9 0 W E h O M E 5 Z N V V P V z h y Y j I r Z T N N O T d i a W V 0 M V p F N W N S O H I v d k N n Z G t X W F V S Q 0 R a N G 1 B Q 0 h Y S 0 Z C T m R m U E Z x d n V Z N 3 p k Z 2 Y 0 W X p u W j V 5 e W Z O T 3 R E Z m Z s S m h a e H N Z b n d k S G J l S 0 F j N m Z x a m Z n O W F 2 S 0 5 M V 0 R U c n Z i Z F Z k a E Z I N l g 4 N S 9 J e G t j M X I y L z Z U M 0 5 2 N T B h M X p n O W N j W l N o R E 1 h b U R B N D Z J K y t k V G 5 R c W k 3 M 0 J y U z N O V m 9 6 R k J W V D E 5 d H B F R S 9 n a n h s O C s w T j J l e H N R Y 0 x Y T k V o W m V R L 2 8 r U i 8 r Y 3 F u R 3 R H R X U z a 3 l H S n V s Y U c r O T B i e V d a e C s r M j V S c W o 5 L 1 h U d V B w W m V j e k d y M D E 5 U l V I d G t z a n B G c k F G L 0 Y 1 a y t L N 3 p s O U Z N U E J Y R j V z V X J S Y U h 1 c F F 2 Z i 8 v Z G M v e F V 2 N V Q x M 1 o w N 1 B 3 V V p N a j F q e V l B b G t t Q 2 F Z N E Z N b 1 J I V 0 l M Q 0 1 Q Z 3 V u U z M w M k V p b E 5 i Z F d I W j B n T k Z a N F F I W E t k V l R o N T l T R m d 5 U k t o N X Y 5 a F J p V k h p R z B W U 3 h U M 0 h L Q k l X R 1 d G S 0 N i e G p n b W l m T V l 5 V D J t O X R i T j N m M 2 9 L Y 3 V p Z U N B S V J C a E l X N j A r N 0 8 y b 3 F P T z B K V D R F Y X I y U V l x V U Z X Z l V G e l p U a U l 0 W V p K c z l y a k Z o O T U 4 e F B n M U N i M C t I a U Z P V W l L M E 9 a Y T l j e m F D R k 5 w N W g w Q z J R Q U l Q Y V Z q W k V j Q 2 5 U V 2 s w R T M w d 2 M z Y j J q a V N n e H c 1 V C 9 n R l R v d 1 h K L 2 R 2 M k J M K 3 Z 4 T 2 k r V E J k M T Z I d D J m c l R w O G d s R 0 I w a T U r e U x U c k x I W m V X Y l R L M 3 k 5 T W V H d G d I e j Z h U z g 5 S T Q y T l V x V z l G e U d a Z 0 F Y L 3 Z 3 N 1 p u R 2 t Z R j B T a j J F K z F C U X R S Q l l G U n R w d 0 F h O G 1 j d H J 4 d U t l N n d C V k 1 T S U h i a k 5 O Q k R E e U Z T R W R J V U 5 V Q W N p M n d L N D F K R W Y v b z V s V H U z b W N 2 M G 4 0 c T B u c H R G Y 0 R l W U 1 r N V R Q N T B y T G Z n V H Z s W l Z y V n d P S 3 V 3 S 2 N Q T n V M N 3 c 4 V U N F W E p W R U V 3 U 3 g w a 0 N J U 3 F y d C t r U U t V c V h R V V B y M E F 6 c 1 J w Z V U 0 R 1 V R U E x a M m h o d 2 N 4 c W o 5 Q z Z V S z Z i O E h 4 M 3 l J S z Q y O U N i N n c z d 0 g r U F p 6 e V A w T k 8 5 O H J i Z H F t R k M 5 T V l U S j F M M k V S d V Y 2 N 2 M x a n R k a T Q r Y W F T W U 9 y b T R P R W t S T S 9 K b 0 4 0 V H F E V 3 B 2 M 3 I x S k x C a G N S Q T V 4 R T N O c U N s Y k Z O d 0 p F Q k h l c E V Z c F F a M 3 N y c m J V O E 5 K O S t x e V E y U k 8 2 N l I w R U 9 i M z l Z Z G 1 u a V I z S F J G R W U 1 c 0 9 6 Y U l N S U I 4 T W l P N m x 6 L 1 R j O G F S a 3 N T b m t T R j l F N m h z d y t L Z k F J V k h Y R 2 Z M b 2 w 5 a 3 F U b 1 J t Z H R Q d V F F T 3 Z R N G p j c 2 M v c l d 1 Z T h P O G x m Q j V C S X h o Z E 8 r b 2 d 0 U l h t W E V 0 Q 0 E 1 a F R R N S 9 x U 1 h u d V V B a 2 c z b 2 N m S G R J T m h E a G F W Q T M z O H Z K Z 1 F p e H N v Q 0 5 U b n V N V W 1 v e G J L U 2 l a R W s x d k V 1 U T V D Y 3 B R Z E t R c j B Z O W V h T X l Q a l I x Q j N X T W J J U l J q b 0 F m R m 5 B S 0 Z D W W J Z d 0 x k b 3 J o Z S 9 Q U U l o S 3 g y e E p W d X d S W T g z V F F B S k l K N G Z t Q 3 N n U j l V U k k y Y U V 1 a j l z d V l 2 Z z Z X O E V Z M m 5 D R k d o S 0 t M R X M y Y 0 F y Y T A v S F R t b m 5 t O E w v N W t Y c T h z b z g 0 M n h F N k l 2 Z D h t N 0 F L N k Z x M H F w W U t H T l B S M 2 8 4 R 0 9 h Z 3 h a S V F q W n d V S H N 2 Z n R 6 Q W J o M 0 J p d 2 d t U z F M N 2 l U Q W 9 u Y 2 J z b 2 o x b 3 M w R D c z O D R Z M W 5 v S H R l T 2 M y a k Z I S n Q r R 3 V D b U d n S j l w O V U v U T h E Z T Z H S 0 h E e U 1 Q O G 9 K c E V C Z F R R a E 5 D b W 1 p e E 5 G V 3 c r R 1 Z v R C s 5 N 3 B O b F N y Y X I w b 2 4 r N 0 d Q a E 5 2 W W F h d G 1 E M 3 k x T 1 h u U H g 5 W m d p U k 1 L V U R 0 M z Z V W G U 2 a 2 F 6 b W g 4 d W 4 0 V E t h d k R t Z V M 1 R V R q R y 9 D c 3 Z s a 3 V i c G 1 a M T l h Q 2 t 0 T j V T K 3 R a U k 9 X S l A 2 S T l G d W d v V W Z U W j A 3 d X d 2 W n U r Z V R a d j h 3 Q j M 2 S E V a T z N v b G I 5 T 3 U v S z Z m W F N n V W 0 x a G d 3 U l I y W k x K c 2 J F N W l J e l E z Z k I v M m d h b j Z G Q y 9 x U E J r V j d P N T R Q S 0 x H a U g z K 3 F K b T R L V V Z k a W x W b W V 4 W n B T S m Z j S G x V T W 5 L e D l y U W l R S l V C a D N x Y 2 J u N 1 F h S m 5 w N G l y V j h S c U c y Y m h x N X h 0 V 2 l o N D h J L 2 p C Y z Z 1 Y U Z h L 3 Y 5 S n d N R F N J d U d T e H I v N j B 4 R E R u a T F R L 2 N E T l c v T m Y 2 T U 5 U c E I z R 3 h Z S 3 N N R j B i b W p a d G 5 P Q W p z Y m J W L 2 d w M y 9 I Z n l 1 e W E w a X V 6 T 3 J a U 3 V 0 T 2 c z W j Y 5 c H N O W D N 0 a 1 B h Z X p N b W x S R V N S d 0 1 o K 0 c 0 U 1 J N R F J w N F J F W D h p a n F t b n d K T 2 U 3 V j N Q T l d y M y 9 m R G d s b n V U V z Z u Z W V Z b 0 1 5 d k V u c 0 x C b V M y c 2 F K U W t j N W M 3 R H d s M V Q r M i t Q Z H Z 6 S H V C N V d m Y W h O N X B 0 R 3 N N Y W x i M X h L T G p 6 R E h O R G d M N G 9 m V T J J V j l o V X p h c z Z 5 d D J U Y j h G V H N l V z l 1 O U U 3 d 3 B S O W Y 4 U T V v d m V C U k p 0 a 3 J S V C s 4 U W 9 P M z F G N 0 d N S k Z J b G t T Q l F V N 0 5 y d E 1 R c W 4 r W X d Z V X F 4 N D Z F a 0 N x a 0 d B U m t z N U Z E a G d 2 a H o r L 1 h a d m x M a H p U V U d h M k x n V U F m e H p R K 0 t K N i t z Q i 9 I N n d T S 2 p I d E c 4 O H R y S U d u T 1 p U U z Y 3 O X h 2 d W 8 x T T Z z W k U r b k E y S z d Z b W h U W G d I R 1 Q 0 R D d H Z F l I R m d P T 1 M 3 T T h o O G p Q S G 0 v a m h O N W 1 N S F Z Y V W 5 R b E h i b C 9 S M 3 h q d 0 x z c W 8 r d T d B R 0 I 4 b W p I U n d r b 1 I y W F N u R T I 2 Z W d W d V d Y O T R E N 3 B W a U h E L 2 d Y N G x U T 1 h G U z V s a l o x Q 1 p T a V d R U z V y a l B 2 S W l m O U U 2 Q l d r W k 5 r S T N E a U J T c E l V T T J s b X U 2 c H d y K 0 V M K 3 B J K 2 1 Z T z h V d 0 0 w U T h I N 1 N D R X l 4 U 0 4 2 S l F 6 T 2 Z 5 b F Z v c U s 1 Z j R C K y 9 q V 1 d u V F N M N E 4 y e U c 4 d W l i c n l U Q 3 J Q d H R 3 R 1 d I c G 1 W a 3 k 5 Y V d r Z 0 5 y e k 9 5 U H B X T j Z s b D Z x K 2 h u K 2 9 r N U Z S N C t l U 1 J 1 Z H N 4 Z U t G e V V H N 3 Z 0 V G N a Y m V 2 R z g 2 S 0 t a N T V u O G R N R 0 t Q Z n J G Q V R T Y m 1 H S D M 2 b 3 A 4 Y X R o O D I 2 M E E v U 2 E 0 W T g x M m 1 a c V Y 1 d F J 3 M z F K Y 3 F T N V J i R j d U N 2 I 3 b l N F T n V 3 a W 1 1 W l p O e l Z 4 c z h r Y W x u R H B t N E 9 F Z i t F e V l o Y 2 t 5 Y T k z R W 9 l c F l D V G F 2 a G V O b G 9 j M j B 5 Y k U x R F l 6 U W d k c V k 0 R y 8 2 S F g 3 U 2 d z d z M z T n l C S W o x d 3 p U R U 1 Y V T Z C N H Z s L 2 t D b W 9 D V l c 3 d z F o c U p X e G 9 V a W h K Z m d Z Z T M 3 V z V T N E N G W X Y x N V A z Y W 5 U S E V 6 U W t l Q 3 J l d j R G V U N m e H p l S 0 8 v N z F X V V c 4 R z k v c G 9 M e l p v a S s y c X l j Y z l F Z j A z Q S 9 j S i 8 4 a 0 x h c 0 p n M G l 1 Z n Y 2 c z J a T X Z J Z X p x O H h u e W t Q c U R q R S 9 O c j R v Y z N E d l h 4 U j F p O U Q w Z 1 R l a T Y 2 d z d l e k s v L 1 B D S E V Y M W Z s Z l J B a V B N d H V h d U 9 h T U F a Q l A 2 a l g z T G Z p W j k 1 Z U d 4 W X d C T 3 p Y d G 1 O Z T c 3 W m 1 s c V V P a 3 A 3 R 3 N R R E R k Y V p I N G p x Z z V K S 1 V O Z T E 4 c 2 J H S E h N S W l y R y t Y V z Z F b 2 V 2 b T F 5 N j N o S 3 N Y c m 1 2 R 2 Q 0 c l B X b H p j c j B y V 3 F q c 0 F R Q V A 2 W D k 3 Q W R 3 Z W l p Y U w 1 V W 1 5 d U Z u K 2 p m R j h z Z l h n W H B r U E h Q S F J 0 U 2 F 4 b G d O c 1 Z 6 S k R p V l d Q c T R 6 e X J K b k d K S W p J b D N X b k Z K R E Z 2 Z C 9 T b n V Y T z V s N k 9 h b m 8 1 e j l 3 R S t m N D l L U j M v Z 1 d F M l l 4 T 1 h T U 0 J P M n J S e V N C L 2 V u W k 8 5 R 0 1 Q U z R l R z N 2 b k F 6 Z T Z K W H F j R m c r d m R j T V I 2 d W U x Y k d C S E 9 s Z G J k O G d T e G Z N W j c 3 U n N 3 N F M y T k 5 u K 3 Z 2 Z G x r M E V W d E Z k c H N q N j V 3 U S s 1 V H B v M 0 5 z U U J 3 Z F Y r U 2 l p Y j V n Y S 9 0 Z m 0 z N U d 2 Y n F O T n J w O U R w M m I x N 0 M 1 O D N N Q T V l N z F 2 c U l m M m w z W T U z Q 0 1 1 S G J 1 V k t J b l h x K 0 N 3 Z j g 0 U j B 2 T l J T O H J x L 2 5 K W l Y v U H Q z Z H h k d j B t d G p O a j R Y c 1 l h Y j h U N F k 0 S D J S M D R M N 0 x W c U x s V z h m e F N r U k V W M l l U a l Z N W U 5 Q U E M v a j N h N U Z n O X h V V E F s b W d F e G h G d 1 d p c E 0 w T X R S O X p z T 2 R r V 0 h 3 M k t S Q U Z t O T l W Q T B J R z l 6 L 2 p G R C 9 l R W 9 p L 3 R k O E t M Y W h 3 U l N w c H F H M W N Y O W R 2 Y U V H Z z I 2 S X Z h V W l U c m Y v a W E r R n l j L 2 M r W G o 0 R V B 1 N 1 B S M k 5 x R E l 1 d E p o R U V G V l Z P c V V O b 2 F W Y m 9 F c 0 t H N 1 d Z c z Q 4 W k V l Q z A z U 3 N n a T Z V d X Y 3 Y y 8 w d l Z X O F N J O W N Y U F Z J W G F D N E Q 5 Z k 1 o a U x X b 0 p 3 Y n V W b l d C Y V d U Q T M 5 d T Z K c T N a c G R r b G 4 v Y z U 2 O X R x N W 1 X d 1 h U R 2 c r M 0 d 6 W D N q b 1 d 3 Y l h O K 2 V U W W c 1 W V F p e G Z a Z k V 6 N W x D Q 2 d T R 2 l i O H Y 5 O U d F U V c 2 d E Z v Y 1 V 5 b 1 M 2 a V B 0 V 2 J R Y j k r W n Z 5 e G V a U W s 5 b X M y U V l l b j R D b X N Q d 3 o z Z G N X c 1 R D N G 0 v R H h q c m V a Z T h X d D F l Y V l k a U J W W G J 5 W E l 1 Z C s z V X d J M 0 5 q T U Z 4 T l h N d U 4 z R k 1 Q e X h o b 0 E y S 1 h p Z F V 3 M D B Y R 2 w 3 c U x i d D h n c 2 Z j d 1 c 2 M 0 Z S T n R 1 L 0 h E b W h k W m d u b 0 c 4 a E 5 l a k F L N j F k N m R a d 2 N W V V I x N 0 J O L 2 V I M D l u T 3 l a c E t o K 1 l x W E U z e W p G R y 8 1 N 1 A 4 W n g w Y l l m c k p l T m h r T X J t a U F o a X V u Q m d L T V p z U j l P S i 9 o Y W 9 0 Z 1 o 5 V S t 3 b z B O d m Z 2 Z E d T Z l V W T j J 5 O G V l N E Z R a j l F Z G Z 0 M W Q 2 Y 3 p B T U h C Z 2 V 4 Y z Z u c D J W e j V E M i t 1 W j N J d X Q 2 c W M x L z d W Y m 5 W b 0 5 N b D M 0 V k p q V F h B U k E y W T F W e F h L c E N T T X B w Z U 4 x W l Z o R W p p V j J o O T J X V 2 1 D O V h y b E t w c 1 d o Z W E 4 b l p E S 2 J Z R 2 9 4 U 3 l D a V U v R D N p R V R P Y n N J K 1 E y d j U w K 2 h 2 a T c v K 3 R n V 0 J R M l k w d T V K S G p l U E g 0 U z c 1 T z J v M 3 c 3 L 0 R 0 N E 1 w V k o y d m o w Z F l F V y 9 Y d T J 0 O G x 3 b z B t S 2 9 h N m 5 l M G Y x Y m R p b X F t Y 2 N j a G M x U n J u Z 0 Z J Y 1 N y a 2 Z 2 W j R y Q U o y Z 1 k v d T V E Z S t R U 0 h M W V N N Z T E 0 N V M 3 c U t B R m M 0 M l N 3 b 2 V o Z 2 F S M E w 1 Y k V P Q 0 R h M 3 B u b V J Z N V V r Q l c 4 Q n g x U 0 U 0 a l l n Q 2 o 0 N F l U d l Z 1 d m o w c z M z c 1 h L K 1 B l a D N M N W l E Z U J M S E 1 w e W k 5 T D h J b 3 l 5 a l N 1 O G o 0 V H Z 2 S V I 3 S 1 N i d H B k b U l Q d 0 x s U G 5 P U D B y R X h q U D V n T H Y r O E 9 m Z i 9 r T G x t M G 8 v Z m 5 P Y X k x M y 8 5 L 1 N C c k U w d m N z a k V R b W l 1 O H N y U m Z Y b j l K Q m Y z c D k 0 M 0 8 z V V Q w Z 0 t T T E x a d U h D a l B Y R k x 5 N 2 Z B T W 1 0 Q U 5 O d W d J M V J l N V B a N 3 F v R 3 k 1 Y 3 Z x V 0 I 1 c y 8 r S V p E U 2 t C R 2 p 3 b H R q S k 5 0 Q X F 5 L 3 p l Z U F y R E p L b X U w a 2 1 L T k 9 l d G c 5 S D J U V F p 0 W k Y 4 T G N C U T B 1 Q k Y w Z j V m N G N y Z m N D e D Q y c E 1 u O H B 2 d l l i Y m U v V C 9 x b W R Q N 3 Z x T j F N b T Q 3 W H N L d k 5 t V 2 J K d X N X U m x q Y z N T Z 3 R 1 d 0 F S T E V 5 c U 9 0 O V o 4 R j B U Q W l n b X R D M k d o N D l 3 V W N V b T B P R 2 9 J M k 5 5 c D N C Q n R Z O W l 0 V z Y 3 Z k x S R k 1 N Z F R o K 0 9 5 W E o 4 M 0 d w e G x 3 Q m F Q Z U 5 j M l V F T 3 h i M D d Q c V Q y c X B R M W h k M k U 1 Z W V N a V M v N 1 c z c j R 1 R j c r R F l X Q z V S e D l h O D g w M G Z 6 U E h 2 V X A 2 M n d x T 0 Y 5 V l l x T l l B U U l U W C t T b m N 3 U 0 l D Q 3 F j U j B Y U m l j Q V B R R k d s V G l T U m F T U 2 5 a c U p k W W p l c G s w a 0 F o R l V r M D l M W n B M R k N w d n h Q V V J B T U F j c j R W U G V x Q W l V Y 2 l K d G N H Z 2 5 o U W 5 D N W 1 O c X V N c H Z S S k N y W W F P d 1 R 0 a V F u V z c x S j N r a E U 3 M j l i W T R O Z E F J O V p p Q n Z s Q 3 l r V G F S Z 3 M 3 Y l F 6 U 2 E 3 a X Y 4 Q V M x U G J x Y m d n W E Y w b n F x T U R D T z d p M y t U M n Z p K y 9 C Q 0 h Q R 2 N M K 1 B J Z V F u c D M 5 N F B V Q U J y b 0 l U V k F s e S 9 L M m g 0 a W l s d 0 5 P N m x W N V B S a n Z 0 e F h s K 1 l X T S 8 x N W Q y d H F 0 R S 9 G R H B k d D d 1 S z d O K 1 R G R m E 3 U j V 5 Z G E v c H V R L 2 t C W k Q 1 N F h O W l d V d j N G d 2 x v T 1 p X d H F 4 W l d k V l B U U m 1 X R H Z V U m Z v Q n V I S V l T M F d j W l d Y W W x q Q n R M M m w 0 Q l h M V 0 U r N G l H V 2 t 3 S n l T M W x 2 R W p m V 3 g 3 T V h q V D l h U G l N R X Q w L 2 J q R 0 J U N m F 0 S k N I c 2 N p Z j F E V k d H Y W t q T k E 0 N 3 h X R T I w a 1 V L Y X B l S G l H U G Z s T X B T Y k M 4 W W Q y U n p 3 b 2 N i b 3 R R T n l H e E p v T G Y 3 c m R C K 1 M 1 U 2 d D a T I 3 V G p r Z H R h T X I v b G 9 k U 2 x Z V W s w Y V Q 3 a D h 0 Z U J Q W m d a U k V k c m R I Z l d F a F J R d n A 0 S V E z e l Z m T 1 p Z W m V w T m p q S U l k Z T U 4 c 0 J 6 Y U l o c z Z B N U Z h R 1 B K Q T k x K z Q x N l Q 3 U G w 5 d G p N M 2 c r S z F 4 M k J 0 c m V t Z D B v V X Z S N F F S d n h C a n J T e m d n R U l F N i t N T l R R O W p Y Z W R n V E R h c G Z R R j J Y U j d G d X l h N z N y S W Z l N l l 5 R 2 d W W W R T d k V x Q U k y Z S 8 z T E 9 r M X N y d l Z s b l h K N X V t a 1 J O W k t P d W t N Z j l K a 2 E z Q m F a e m 9 X b i 8 1 a F h K e E N Q V H p T T 3 Q 5 V k d r M y 9 O T n l 4 d l F I V H h o O F V 4 T H p z e G 1 R a T Z y R D J Q U T J J W U d v a T l 4 U k I 4 M 0 c y T V R i M D l F V z Z z c U J q R D F C R n F I R 0 1 6 R X Z M W T N h d z E w U T Z z d G 5 m d j N q b z g 3 T 1 p s R E J v V H p U K z l j a U 4 5 T G 1 y M V c y e D A y c 2 9 Y O W t Q O V d 5 T l d m c D N r O D h 2 S n I z Z U x r c X l O R C 9 h V j F N V z l P Y V R X V G x H S T N z a V h X b 2 p L Z m c z O G h W V G x x M i 9 B W V o 3 c W x T R D l G O G l i L z h o e m l o M 0 9 U U E R F c U 9 Z d W t Z R 3 d O Z z N 6 M H Z o K 0 t 0 R j M v R V F z N U t z e n N s a W 5 2 T W s x T 2 1 M V 3 d h R U J 1 Z T N 4 e l B 5 a z Q 2 V 1 E 1 U z F M N H N V a H l S Y l p q W U Q y Z m Y 4 N m 4 3 V l d y N W R K e m Z S N n J a T X p T V X J J K 3 R m Z 0 p U U 3 B O c G F v d E 5 H W m R Y S j Q x a W M 2 e G Q w T H d y V X Q w M 0 F U Y 2 d 3 N E x W c X h 0 a m J w L z B w S 0 N l R T k 5 N F d o U H V N a X d 6 Q y s v N X N 5 c X V I d z h T M 0 5 z Z 2 5 m Z D d U Z U R M O T R D d 2 l Z Z T h R c i s 4 b D h q S D R 3 W W N y O U h 1 d 1 I z c 1 I 3 R m p m e F g z T n V 3 b 3 N w d l o 4 M 3 R m Q l B 0 b m x 0 U m l Z T j F T e j k z K 2 1 H M k x C U m d O S E F 3 e W h 5 a G d C a z F W Q 0 Z O V 3 U 4 d 3 V M e W V C S m I 4 N H Z y W V p Y d H M 4 S z l h N G h r W X Q 1 S k s 2 e G w v R D Z C d H J a M m N Z R 0 5 V W E 5 I N G 9 J U F R N O T N m W l N 2 W D Z o Z 1 F m U X Z F U k F z T k N m c 3 k 4 a E 0 5 d z Z C Z W J k Z l N h R m I x M S 9 P d E h m W j k 5 d k k 4 Z m d 1 M m 8 y b T B M T T N B d G p N Q k d h M m 1 y S X N Y b l p T U W d p W U J 3 M 0 l J d D h Q b U 5 Q T X F E Q z h x W k t t U H F K L 3 N P c m p E M W Z 5 S U d u Q U d 0 W m 9 i M j V F O W w 0 Z T B W e l V z c n k y T X R O S V l F V F J Y Q l p Y O D Z O M 0 Z l S i 8 y c j l L N H F Y e G l y S G h Y b k 4 4 M z M z R T N K S E 5 L N D d P a D B M d V l q O U w z N 3 J F V D F n R V h F N i t 1 M 1 R K d H J T c G R 4 c n Q w S m s 2 Z 3 U 5 N U h E R G V y K 0 N I e n V T a m h x O V p o S U N t d V Z J V m J M Q 2 Z 0 b 0 h o M F B X c H A x V k 5 3 a F J W b W 1 R K 0 V L V n R p V F h 4 c n l T M G x Y N k p Z U E 5 Y V i 9 4 Y 3 l i K 1 J T V W 1 I T F I z U W h N Y X N l Z m p 0 d E p L e m N u R 2 R j L 1 N 2 Q 0 N V V G F F T n Q z V n l 1 N 1 E 4 R k g 4 c z B x M H V W N G N F T H R P Z W F 4 W l l 0 M m F 2 S E h J L 3 l N b z Z O N j V R b W N Y Q 2 8 x T F p 2 S V l x a V B O V l R m e D d Q M E d K U F k 3 R n Z l M W N 5 d 2 p y a D h N T j V I S W t 1 T S 9 x N S 9 1 Z z F 3 a n Z w M 1 p M M X N s c l Z 2 M D E 5 b 3 R v e W x 6 S G l R Y T U 5 a m V U e T V U K z V v c W Z N T U 9 L d H M 5 c X l O Z z J t R G J W Z n p x V k h 0 d G w 4 U k Z r R 2 V u Q l R n d G R u V 2 o x d 1 F D U U x K W E V t R k N B d W J t e l R t e j d s b j F K Z X h w a D Z M Z D B C a U 9 v e E R 5 M X l j V 3 J K N l U 4 M E 9 N V F N D b V g v S D Z X e G V L S z M 1 c X R 4 a D V r a z F H V E x y d V k r M k E 5 S D V F V n d o U 0 V s e m M 1 W E t E d l g x S 1 p Y a U 8 1 c 3 l k O X E 5 Q j d 6 R l d 5 V W 5 k U 3 Z P R D J n Z D Z s M V B S K 1 V k N U N V U S t N U 3 k 2 R 3 p v Y T B X N H Q z e F Q r R 0 R s R 1 c 3 a U N R R D Z P Z 1 E 2 R l N 2 Y z g y e V d I Q V V k V V p N L 1 V p b l l n T E Q y R k s 0 U n B h W m Z O V 2 V C R 0 5 E U m R W L 2 o w R j R V V 2 J 5 Z H V j c T d C N U M 5 c z U v U S 9 o U T h r N E t X R F o v e G x Z Q W 1 I U k 5 z S y 9 4 Z S 9 s a 1 o 5 U U F U R G d n V n R 4 V T J q a D F E V m E z d U N y d z l E Z z E z Z D I r T m x o O X N P R G E z M H Z W N m N 3 V U Y 1 Z T J B M 1 h l M z Z V U 3 p 5 S z d X R E J S e m I r Q z h T W n F a M 2 k 0 K 1 J 0 V E Z o V 0 E x Y T M v W G 8 5 Z m R v d l V O Q 2 8 v Z X h X Y k R 4 Z z d M V y 9 W N 2 R 5 c C t B V z R W V G x m e T V r U F R q R j R w c m x Z d F B B S H d V Z F p S Z l U 5 S F J 0 d U Q 4 c F h y R E t x c T d a N E t T a G 1 X O W U y W m R w V m p L N W h B W j d k N n U v b k V u d 0 p P V j R J c 2 l r R H F s d 3 B X Y l N h d 3 p u U k h R M V Z q L 2 F x W n J o W D J 2 b z I 3 b l B w R z F s Y W w x T F Y 0 R 3 R U W l J 1 O G o z V W c y W E x Y b 3 Z U b m h 3 d m J V M m p O O E 1 6 d n J S U m w x S F B E T j J Q Q 3 o v R l h O N G R h Z k F 2 T H p X V 3 J a Q m 1 E M U l q M 1 R R d W R m T W x M N j d i d m w 4 e G 5 z a V B H V W 5 p Q 2 9 6 O D B F L 1 V V S U N E b W c 1 V E N Z O D R a d U l V e U E r V n N V b U Y 2 N 2 1 r K z J i N l l M R 2 F D c k V 6 Y m 5 Z e l Z J d F B p V m J J V 0 x 1 M 3 h V d W 9 S V 3 V J R k p a T E N 1 a 1 c w U 2 J R S k F B d E 5 D U T Z n c X I v U T E 3 M m l y Y n Z D b 1 h I d 0 R Y d H h h d U g v Q j B W c 0 x Z Z l J l c H g 3 a 3 Z 1 d 1 B h Z y t I M m c y b 3 Y z V V B P b 3 F r M W x 0 S T F M T D Z R V k 8 r N T F G V U k 2 d E 5 H T U o w M F d S M l h x R F Z K Y W R N R V F r Z l l D e U V X R H h V T 3 N X M D h S R X Y 5 Z z h L c m N h W F p h Z D Q z d H g y d D k y N 1 p B N 1 R x Z X B y Z H Z F Z S t H c T V R Q k g x a V J o L 3 k r a m s 4 S 3 Z j V W N 4 M H k 0 R l Z M T E d r K 0 d m R 2 5 l e H R t c j h q Q m x P S T l 2 R E x 2 b n h Q Z m V Y M W V L Y 0 5 k a X M y Q n p V e D d R V V B C S z h a c m c v L z B Y U U M x Q T Z q e D B m a l N M W U 9 k a T J D a m d Z O V d k a k F w d D B 3 a k x h R 0 k r V k x j M D A v c j F U Y j J 3 M G E 5 d E 9 2 T D V i U 2 l p a 3 F R b U k 5 W j l S V z A 2 S j Z M T V l 5 c k x y a m M 3 M H h o c 1 l W M U N E c m 1 w Z X p C c k d K O V R H W X U x W F J j Z 3 R P d 0 d 4 S 2 t Y e T l T c V V B e E J S S X l X d l F 5 U U N v S G 5 0 Z X N 5 N z N T c V Z x N 1 p v W U g w a G Q x c X p 1 a 3 h Q a m p n Y z N 1 Q k 5 i b 2 h D d l R r S G V I a D V L Z z R R N E g 4 N n V j Y W g w R z l 1 c 0 5 6 c T Z F R j h l c H B l U m x K U 2 J B c j Z h U W c 3 S i 8 0 S k p o b X l X R 1 h 6 L z Z m a F E 3 e n p w d z F a b 1 p G W F E v b 3 p 5 Z m Y 2 V D F J N U d Y a V Y 5 V U R J e D J o V 0 F q M V J k V 2 9 T c V l I R 2 g v b n p l e k o 1 c 2 R p W X A 0 N W p W Y X R B S U 5 3 T F h F c W Z K R 0 F w W W 1 W b m x 1 Q 0 V O d 0 V j V U x x V n h Q N G t k V l N K M 0 o 0 Z 3 F 1 O V g x N 3 U 3 V X p V W l l u K z g r Y U 9 o c W t V Z X B n c l Q x W E U 1 S n J o d F F X S W p V e F R a R m 9 M W V R W S G o 0 S z l C R V J B V z Q 5 Z l p a L 1 M 5 d T A 0 U 0 F T T G s 2 b D V R Z z l F b X V N d k U 5 Z T B U S V F 3 S V F s W G w 0 W U Q 1 N X Z m c 3 E z U E J r K 3 Y 3 Z W J Z Z E J 5 a E Z p R T R J b l V v M W R 5 M D R 4 e l N L Q U N K T z N X U m J 6 U 0 1 r Y m F 6 Z 3 J P Q U 9 Z R 0 h E Z 1 Y 1 M X Z N b E d u W k p 0 N 0 V E U X B 2 N 2 x B T U Z 3 Z 2 R 3 Q X N B c U V S L 1 F F U n p y R V d V b 1 V Z a n B w a j J D c H V S c m N w M n B y Z n A x a 3 V J a 0 5 5 e G p y d E 5 y N m p p N F I y U n M v Z D g x c j V z R E J 5 c 2 9 x S X h n N W R a S 2 F k M 3 V 1 W G 1 a Q W h j b l V m d E F s Q W V u c 2 5 G U z R r V y 8 w N E 5 a V E V D M l p W Z k h X K z M 5 M j V 4 N 1 U 3 c D B S d 3 l l b C t j K y t z O F J W U D V 0 V y t I V i t X V E g 3 Q 2 d o O T R 1 c m d T M z Z n c 0 p B U 3 F t M H N x M 0 w v R 1 d B a l R V d n V L Z 1 c w K 3 Z B Q X N v b U J V S 0 M z W U E w U F F 3 c H Z I e T R R d V B P b E l V Z F V Q V D g 1 a 0 U z c W F I e j d Q N T d t O U p V V E 9 L V n N B Y T h P N 0 U x N D F 6 V l c x T 1 h Q W X J O d X l x N n l p Z W p B T m 8 y O U N D N m Q 5 Q j g z d E h p W X d B S k Q 1 U V V B Y 1 I 4 N 1 Q 0 O F l u d 2 R x c D V 3 Z W 9 Y M j Z q N W t B Z 0 F t S i t M U H F s T 0 x t U m p i M G R T T j d R T T J W Z G J B M E h E b 1 A x V F U 0 a W t v Y X l o M E N o W k N P b l c 0 d j l R T V V H Z D g 5 S S 8 z c E N Z a W N m U E J H L 2 N r a 1 E r b n R X e k R U c G x t M E p v V E Z q b l o 3 c 3 k y Y n p L Y U V I T G V o d U I 4 U H p v N T V l M m d o W U h s N 0 t 0 d 3 U w V D J y S U h o Y X J u T U p z T W x S T T Z q d k N o Q 3 J i U E w r Z T J K d H o w a V Z S N U t k W D F P R D R l Z m 5 s O U 9 X T z J w L 3 F Z U T V x c l p O S T l B U F p R b i t u R G 1 B V 1 J y d W p K O H Y w N l N J R k d w Z n V a T E J o U H R F L z Z k U H R l V i t z R V J q S X A r Z j J W V z B 0 e D c w M 2 V U b D l 4 W k l o a 1 V R S m U r a E s 5 S G t L W n p y N T J j S z d 3 V k N o T j l s S T Q w Z z V k a G w 3 Z V N 5 a U R y R l J J R E 0 5 S V N t Q U Z Z a 2 1 m W X d u d T d l V m E v b 0 d 6 a X R 2 U 0 R X a k d P R n l w Q l J r Q z l w U j h 1 W j R L Q U R J Q 3 g x c n R H M S 8 4 b z V P a T B 0 a U l 2 c T d l b U F V W m d z Z H Z h R F Z k R 0 R C M V N F b X h N T i 9 2 b T Z z V 2 F 3 b 1 R S R k N J T 0 p S U F R z N j A 5 K 2 p O U 2 p T R E 0 r Z T h Z L 0 8 3 d U l B S G 5 D c T N a b U x 5 b D l j b X N u N D N l M 3 Z a a 3 V p Y W p w T E E 2 Q 3 Z r W X h 0 c k 9 M N l p w O U h E W D h r S T h s d 1 N x M 0 p 2 N U t s K 0 1 3 Y W V C V y t K V 3 p J Q X h F U X l 6 S m 4 y L 0 J l d 1 c z a W x o Q n l l N H F m b l F u T S 8 w S l Q 1 S 0 l H c k V i R F N a N V h X U 3 B U R G p o Q z d t c 2 5 l V n Z l L 3 U 2 a 2 V v V U F n d m Q y R 1 l a Y W d J R E 1 6 c z N I V j F 1 L 2 x h N W 9 J R 0 l Y T m x k Z W d l S F R H a z l W W X h 3 d E 4 r V W h l U V E y S W k v S k t a N T V C Q T J w U z R N N i t R S F V 5 e F d N Y 0 h W e F J p b F p C Q m k r Y S t z d D h y b m V C d W J i Q 2 l n U 0 F s Y T Z P Y X V W S 1 l K S X g 4 V F d v a U 5 G R G t 3 Q 0 l 0 Q 3 Z m Q W Y y c S t l b X Z p U k V n T V N G W k 9 q c G F G K 2 h 0 L 0 9 1 S H Y 3 a H R S S n d w N V d 6 c l E 1 R z M 5 d E w 1 e V h V b D B v b H J K b 3 B J S F B P b 0 R o O G p a N F J N d D d k K z B x S 1 N 1 e l Z j Z l d i c W F I N E 1 Q O G Z O K 1 F 3 N 2 d Q e T N 0 b 3 R 6 L 1 V t Y 0 9 N U W 9 m R 0 V 1 a i 9 v W W h 2 S k Z G S U N a d k d S V 1 B V e l V T O E J V S 0 l 5 a W x j Z W Y 5 e k V s W W R L Z z Y r Z X N U a 2 t x Z 2 h Q R V B y S W J p V W 1 l N H p D c 2 F j K 1 d q a j l j T U Z l T n B k R n U 5 R D R G b l l x T z I 0 W G F k N 3 Q w d E 9 r K 0 I r S D F Y N n B 3 T D I 4 V W x 5 c T V p M T U w Q U s v Z E 9 P R k 1 u R k Z G Y m l Q R 1 J T W n F m d z N M c m N s S 0 5 Q S m p i a j F v M U l R a 2 9 a Q X N Q d U d j S E J X c U p L S 0 Q 1 R T V w S F F U N l J n M 2 V Q a G J W Y W 9 G U V F u Y W V Z e k R 3 Y 2 5 j d F E r T 0 5 a a D l D Q n h 5 Z 3 F C U m p i V 0 Q 1 L 1 Z 3 Z U l Y c k t i S 2 l L c E k 4 N C t D S n R k N S 9 T W n B K c z d N V k t h M 0 5 a R 3 c r e W l 4 d 0 p p b k J K c G o 3 U C 9 L c m J o T 0 l y d W 9 L M W R o T X h I M 0 k 4 W j l k d n p j a l l r V T M w e m d t d i t m R W h r Q j B 1 T 2 E 4 d H V 3 T z J s a i 9 B S U h P T H d Y b 0 5 p Y X Z m a U t D c D N y M n N Z b D d 4 S W N M b G 1 q K 2 F m a E 5 4 V D B 6 R m t Z U G 5 x W k V p N T A 4 c m d H L 2 d F a m V u a m h R S z V 4 U T h P S y 9 t d 0 N w W E l X R F Z M W F d N d U 9 5 c j h Y L 3 A w a H h i a U 9 q a W 9 2 Q z R 0 W n N x a W o 3 c 1 I 0 b H Q x S U h 3 W H M 1 W W Z s R V k v b l F j V z E r V 1 A 4 R T h 1 V 1 o z V 2 R V M 0 5 S O T N r e m x O Q X J P W D l 3 b G 9 G c V V N N 2 d D T m R z b 2 N 5 d X N X K 3 M 4 Z 0 R y c G p X V W 5 n U j J Z Q 0 h n K 0 F i d E F F Z T R r O W N Q V U Z G T E J K T l F a O F Q r Q m 9 B b z Z 5 Z j Q y a 1 A y W W t 3 Z W l C S m M w U z B 4 a T d Y Y V R H O U h k b U R n N E l w M U d 6 Z E R E O U U z a 2 Y w T 0 t u Z 2 d y M 0 0 1 R l c 3 W j k 3 Z 2 h N R z J k M U 0 5 U G d F U G x E a l Z C d 1 B r M n R i a j J 4 c k k 2 W H Q v R W 9 N b H Y z b y t P U 2 Z G K 3 k 3 U 3 h J Y k x Z U 2 h N R H V y V 2 F T Q m 0 5 U m p P N 0 d z R V h x L 2 5 l M m E 3 S z V v K 2 V x e j R I c G N M b k Z a a E J W O D R h M D V W Z i t H Y m c v M l h U W V d H L 0 t w S z V M W H l C Z 2 d 6 R E t s O F c x R 3 U 1 V G l Y M 3 F a S 3 F T N m 1 J c D N D V V o 4 Z W R U T n p 0 Z T h 2 T 1 Z 0 W D Y x c 2 h W Z T N i c j J L Y T J D Q X l r a k c 0 d m d s d X J E V U l T T 2 d T N E k v R 3 g 3 d j F a a 2 Q 2 d H d R R l Z L a 1 d 1 N H p 6 V m R i a U 1 Y c E N p T 2 d G R D l Y S T F S a D Z P V D E x S H p h U E J k a G d F T y t B b U V i Q i 9 D Z 2 J K R 0 Z 1 N U h s a 1 Z 3 d V d n b z Z 2 S k R s b l R J S G N O b U l J O G x T Y m p 4 W n B m K 2 t B V m x H Z k 5 v S z V C R 3 Z V d j B u c k x j V 2 J X N 1 N i R G 9 0 S E R 0 U l N n U k R B M W l X M k 9 4 Q k p 1 d 2 s 1 Q 3 I x R F Q x Z 0 1 D S V M 2 W T V L R m p j Q m t n N W N r Z l R x R H l 5 W V N R a m R 4 T k 0 0 e G Z h b V h P T 0 l 6 c 1 N M b F k w T 2 g v Q W 0 3 b T d r R G h q R G g 5 d z R u Y V N a Y 0 l x Z 1 E 1 Q y t x Z m 5 R d z B V O E J S c U t M Z m k w e G d h V 3 d C V E R P c 1 A 0 e E 9 L Y n F H R G 4 0 c E d F e n F B N m x n O W Y w Q j U z N T F l e m F 5 M z J B S 2 h W U 0 d h d W V L T W x t T l I w d 1 Z K a 2 Z O L 3 l V Y V h R V X J 3 T 3 J n a 1 B J e X R U S j J s c m N B T m Y 0 a l p x d m J V a W J n b z B o T E t r a F V p e G t H L 1 g 5 U V N 3 R U N G Q U 1 V Q U F B Q U N B R F B n T j F Z b 2 F X Y U 9 x O E J B Q U E w Q k F B Q U R B Q U p B Q U F B Q U F B Q U F B Q U F 0 b 0 V B Q U F B Q V p H O W p k V z F s Y m 5 R d W V H M X N W V l F G Q U F l S H d I O W 1 V R X N C Q W h R R E Z B Q U F B Q W d B T 1 g z Z F d O d X V l Z 2 5 v R H d B Q U 5 C S U F B Q W d B Q 1 F B Q U F B Q U F B Q U F B Q U x h Q j J R R U F B R z F 0 T G 1 K c m F Y Z H B W V l F G Q U F l L 3 V u O W 1 V R X N C Q W h R R E Z B Q U F B Q W d B e j R E Z F d C N E s y T k 8 r Q l F B Q U N R O E F B Q T h B Q 1 F B Q U F B Q U F B Q U F B Q U x h Q j V 4 R U F B R z F 0 Y 0 d G b l p T O X d Z V 2 R s T G 1 K c G J s V l V C U U F I a D h C L 1 p s Q k x B U U l V Q X h R Q U F B Q U l B T S t B M 1 Z o d G U 0 a 2 N 6 e E 1 B Q U U 0 N U F R Q U 5 B Q W t B Q U F B Q U F B Q U F B Q U M y Z 2 R J W E F B Q n d Z V 2 R s T D N C a F o y V X V l R z F z V l Z R R k F B Z U h 3 S D l t V U V z Q k F o U U R G Q U F B Q U F n Q X o 0 R G R X R V Z v K 3 R t W E F n Q U E 2 Q X d B Q U J V Q U N R Q U F B Q U F B Q U F B Q U F M Y U J 6 Q 3 N B Q U h K b G J I T X Z j R 0 Z u W l Y 5 b W I z S n R Z W F J 6 T G 5 o d G J G V l V C U U F I a D h C L 1 p s Q k x B U U l V Q X h R Q U F B Q U l B T S t B M 1 Z n a z h O d j R P Z 0 F B Q U R v Q U F B Q V N B Q W t B Q U F B Q U F B Q U F B Q U M y Z 1 p Z d U F B Q n l a V 3 h 6 T D N C a F o y V m Z j b V Z z Y 3 k 1 N G J X e F Z W Q V V B Q j R m Q W Y y W l F T d 0 V D R k F N V U F B Q U F D Q U R Q Z 0 4 x W U l t a W d I Z j B E Q U F C a k 1 3 Q U F D U U F K Q U F B Q U F B Q U F B Q U F B d G 9 F Q U x 3 Q U F k R 2 h s Y l d V d W V H M X N W V l F G Q U F l S H d I O W 1 V R X N C Q W h R R E Z B Q U F B Q W d B e j R E Z F d G e W Q 2 S l J m T l F B Q V l 6 V U F B Q T B B Q 1 F B Q U F B Q U F B Q U F B Q U x h Q k p E T U F B S F J v Z F c x a W J t R n B i Q z V 3 Y m 1 k V l Z B V U F C N G Z B Z j J a U V N 3 V U d B Q U F B Q U F n Q U N B Q W x B Z 0 F B c m 1 n Q U F B Q U E i L A o J I k Z p b G V O Y W 1 l I i A 6 I C L l r 7 z l m 7 4 x L m V t b X g i C n 0 K " / > < / e x t o b j > < / e x t o b j s > < / s : c u s t o m D a t a > 
</file>

<file path=customXml/item6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1 B C C 2 C 2 8 - 8 7 1 D - 4 8 C B - 8 B E 0 - 2 8 6 7 F 7 8 0 3 A D B - 1 " > < e x t o b j d a t a   t y p e = " 1 B C C 2 C 2 8 - 8 7 1 D - 4 8 C B - 8 B E 0 - 2 8 6 7 F 7 8 0 3 A D B "   d a t a = " e w o J I k Z p b G V D b 2 5 0 Z W 5 0 I i A 6 I C J V R X N E Q k J R Q U F B Q U l B T S t B M 1 Z p a H B a b z Z y d 0 V B Q U R R R U F B Q U 1 B Q U F B W k c 5 a m R X M W x i b l F 1 Z U c x c 2 Z W T m h i O W 9 3 R V A w K 3 F m O G h 5 d m V B Q 1 N R a 0 5 M U 3 F p c 2 9 t Y l N z U 2 R Q M T h U U T V 5 S m J F a j Q 3 U k Y x Z j c 3 S E J k Y U 1 H R 0 p G R G 4 z M 3 Q w N z M 3 T 1 Q 2 N 2 V 5 Y 0 Y 1 U W J r a n d z Z H Z y T U 5 k Q m 5 v c U 0 r R 3 J z U G l 6 d X Z N a T l 2 c n I 0 b G t 4 R V d w Z k l s Z l B u a z h z N l V h Z m 5 P a G 8 1 a k R F V G 1 k Y V V q Z D M z W H N i Z 0 t m Q U R M M G 9 C d k V I c 0 Q 3 d z R C Z l R Z Y 0 p p R k 1 m a U F m d m p Y M W Z V Z C 9 T U X p L U 3 F V a W 5 D e m k 1 a m 9 U Y T N F V D l p S 1 d t d H J C Y m Q 3 Q 0 M 2 b 3 h J S T R Q b E t t Y 2 9 N e n h v N H B 0 M U F V T 3 Z s c 2 l Y a 3 V Y c W R T M U 5 W d k t M R U Z u M V R V U l A z a j Z F M n E 2 Q V Y v O E F 6 Z k d 0 V F N u S 2 N T a 1 g 4 M U Z m V E R O c 0 o z c E Z W d W V v c E R x O E t z Q U x V V X N t e k F W K 0 x I N E M v d H o z T D d Y O H F 0 U k Z D W T d a e j V t S X p 4 N j V R b F p B T X Z T N V F 0 S 2 9 S b j B K M 0 F S S C 9 N Z U p q M m x v V 2 V I e n U 5 W U R R S V J u N 1 F X c T A x S V J 5 e G N O U z N l c H Z C Q 2 p j T n M 5 S U x x e F p V d X B 4 b F Z 0 S T l P V C 9 K R k x o U z k 1 W F N J e m p N Z n h S e V B Z R 3 R 5 Y i 9 j d i t 5 U z J T c l B R a T R v W F R l O H Z v V V I v O E p z O H h W S X R k K 2 1 o Z D B S c D A x K 0 J q U 0 p 6 W W s y O D R r a S t 5 U i 9 K T z h K d 1 R D M E N R K 2 M x T 0 Z O c 0 J 6 T G d h L 1 F k S D R z b m 5 S U D U 2 U j N M O W Z 6 S E Z F M X J L U z d 2 L y 8 2 N X g 5 U V N 3 T U V G Q U F B Q U F n Q U 9 Y M 2 R X T n V 1 Z W d u b 0 R 3 Q U F O Q k l B Q U F n Q U F B Q n R i U z V p Y T J s M 2 F U V 1 h o W G J 5 R E 5 k d G N a Y 0 N M Z T R S Z 2 h N Q 0 l Z R k F D T z R s T 0 J T c F F n c 3 R V c U g 2 d k w z M X Y 5 O D Q 0 O X p D S E h 1 d k 5 k Z V Z D Z l o 3 N 0 1 4 N T F y S D V 1 R i t m b E N Q d l V R M 2 l k N W F 5 Z W N J S F F X M m 1 V S z M 0 W U Z Y Q U g y Y 2 J 6 U G Z h e G V V U m g 2 T 2 t C a 2 Z X M G Z 1 N z h p b 2 R r Y X Z F M F g 4 N E Z u U 3 o v a E d E R T Z 2 N F B q M G Z a S T Z O U V Z s c E 9 4 W W 1 U M D d p V E 1 M Q m N Y O S t j S n B P V j U 5 c U V 3 a 2 x C Q 3 p Q b G Y 1 Y W 8 r R j V a V 0 9 U T 0 Z m W j N o R k l o a 1 B Y e W E r b 2 V i a l F l a H V i M G J p W l F v Z l N W N 2 h 3 a F N t T n Z s T G t Q V m N Y T 0 1 H c E Z W U m N O Z W x P T E J z V U J F L 0 5 J c 2 k 0 M z k z U U 1 K R G x 1 b F Q 3 a D N y W V h 2 R E x B Z 2 5 O W T V j b 2 0 x T 0 d r U m 5 q Y X B y V D I x a E s 3 N W l l V 2 t Z V k l q b U N l T G F F S 0 d z N m l Z d j B p L 0 h C S D M y V E Z M Q V p K M z N B Y X l t N D Z X c D E x M j N L a 0 d F c j d M b U V Z Z 1 Z B Z m t a O F d p U m x w Y W R Q M U p p K 2 t 5 Z U J V V W p M K 2 h x N l k 1 V 0 5 t R D h P e l N l Y j J F M E 4 1 d j V W W D I r d m Y r N G J 1 a z l t a z d V b T F n O U h t R H J h N V F C Y 3 J C V F V t S H Q v S F Z 0 T k J I N T Z E W G F 1 T H V J M X Z t R H d C L 1 J 4 M E x W V E J y T G F 5 R F d s U W V w V U p E N X N O N C t L c l l m M W g 2 R m l v W U Q 0 V T h 5 Q X l J Y W d s R H p J R D Z X W V R q R 3 Z a S D M 2 W T J w L z B N R 3 p w Y 3 h 6 d n k 1 Z k V a U V V R Z m F 2 V 0 N T c j J E b E d 2 Y z c 4 Q k V V b k Y 3 U F l z Z G F K Q 2 Z W Y T k y U l h y d k J W N m t u Y l g 0 a D l l L 0 V R T H p 4 K 2 J C K z h l a k h a W H p G d k 1 o O D E w d k V m S 3 N 1 Y m F v a l N n c U V D Z 0 g x S F V Y M m 9 K d 0 R H M V h y N 1 d V U z F m Q 0 t 4 M 2 l C Q X l M Z G N 3 K z R P U m Q 1 Z l A r Z U J V a W V H T m J o K 0 t 5 L 0 R G d l o z d k t F e U 5 O M n l Y N i t B M F E 5 T 3 d t R 2 Y z N k o w R T R V N m w 4 O T h 6 b m J 2 b W F C K 1 R H b l J p Z E F T c W F N a 1 p p Y j B L T n F 5 c 0 p Q Z D g 3 K 0 l 2 Y l V j M j N K b 2 l k T T Z K b X B 4 d U V F N U R V Y k F v M j c x b W o z a 0 Z I M j N R N E V 3 O G Z 0 N W x U Z T Z C b z N 6 U H Z 0 b 1 Y 1 c 2 p Q b j N z e V d X e U V C Q j Z 0 V D h o U l B G V W 1 p a U 0 v Z G V E T j V W Y m J 4 V z R Q c z g z V 2 Q 1 Y 3 F h Q z h t K 2 p o b H F i Q V V F a G p 0 L y 9 4 d i s 0 b 2 Z I Z 2 d C O T h F e G 1 t W V B 3 M m N q U n l E M n J v c m c 1 Q m d N Q k 1 J S k h P S H p a R 2 p U b U p a U 3 o 4 M 1 p w c 0 N 6 T 2 x 5 Z W c x R H p J b W t j O H p H N 1 N I W k h Q T n g 0 V m V a Y X Z 2 W G Z h V T Z G d i t Q L y 9 M L z N m O E J q N k Z o T m 5 4 e D B j M m R v b m d u M F l l T U N L O W 5 W Z X J p c 2 N k c z d h a X d G a V p U e W Y 3 a m Z O U 3 l B W U N p L 1 Z O L z F v Q W t G e U 5 k a l p u L 1 Z 6 T U M r V T V u T U M 2 e X F 5 U C 9 z S S 9 p U W h O d k I 5 b j J l V G J B R W 9 h Q 1 R 4 d 3 h S R j d P e V c v b E R r d U d a b W V 2 W H l q W S t l T i 9 M Z 0 E w e G x n R z M 5 L 2 N w T l R n U X A 1 U T d a L 0 9 i M E 1 q S W g y a 0 x G T E h U N m w 2 Z n p O M V V D a z d F d V A r N n Q 1 d n N G d E x H b X M 4 a l R I S 1 p z U E R X M 1 p o T l R G S 1 k r d G k 1 b n p 1 b 2 R 1 c V l 3 Q k U 4 O D U r e V p i b W d S c G Z U Q m 9 o T G Y z W U x 1 T V o w V j h m d X F r O T N K d U p o T 3 h q Z i t M M E 8 2 U j R 3 N j B T a k 5 2 b 0 p Z Y m I r W F R z V E R y b 3 Q r N T Z I M X d p S l N S b G 4 5 V k 5 u a k 5 R S 2 Q 2 V 2 1 3 U 2 Y 1 N 0 5 4 Y T Z W b E R 6 b m p Y e m 9 L b k 5 K N D d l Z H l h b m d Q S n J w c C 9 H b X p h T z l F W m h x R 1 F o W j U z R z l a W F I r M k Z v b H o 2 a G t I V E d 5 a l Z F S k R J T W h s d z Z m V m J L N X V B d 0 9 C d i 9 6 W m 5 3 Z E Z 2 U G I r Z T U 4 d D k z a 0 J q c k g 4 V 0 9 0 W T l h S 0 I 1 c G x G N F h w R E c w d C t S Y T R Y c W N I V V l Y Z E Q 4 Z l d Y Q T V o c 3 l u V z d n d C t O T 3 h s Y 0 R x S k J 1 W m x R e F V Y M S t V d k Z U b X F 0 Q 2 9 U K 3 N H d D c x T z Z x N F N R N W Y v e C 9 z U m Q y e k F r M 0 5 y M X h r N G k x N D V x Z m d E S m 1 P U G J M U 1 V w e m Y 1 Y U N D c G h G d n d E W k R r W j Z o R n F E d 0 E w N F R k b 2 J Z c D F 2 M j h S Y W g 4 T W k 4 W F Z o U l h G M D N O T D F N M U I 4 O G 0 y Z m J J O H R R R D V P L 3 Z H L 0 0 4 a U I y Y l E 0 R 0 h 5 d z h o O S t q T E l j O F B I e F l s a F J G T G d U Y 2 Z J U W F i V 3 h H d V F I M D B S Q U F i T U Z 0 a W l M b G F T U V B N M 2 F O R H B z W D B I N 0 l R e m 5 w Z n p W W H Y x U k 9 B N E x o W F F t c i 9 x N H F S d n B t Q U J O c F B 5 M 0 d R M D N v Q l U w S H o 5 c n N v R D B R d l R 3 O D N S Z k 5 F c F B l N D F h V V o r S m V l L 1 N T M V N H a F V R b F N r V E 1 p S V o z Z 3 J o Z U J H Q m E v d m N 2 N T A 0 W V h a Z G F l Y T d N e W h X Z m x L U H Z V V E J F b z J k S X l w Z l B z Y W t v R 1 l F O C t j d D Y y W j N 4 a H V S R T d 2 c G x Z a 0 F k Y 0 R h M 2 F k N n Z o V k l v S 2 F B N F d k T 3 d V Q 3 h H b 1 Y 0 V H g x Z V J S V 2 8 2 R l J 3 c m 5 Z V D B 6 T 0 d N U F J a c U x 3 S k 9 w M T J N e H c 2 V k t T U V B C R U Z V S E 5 C W j Y 5 T n R n Y W Z 3 U n h j c G Z U N H N V c D V Y S n M 4 Q W 1 F M T B P U D J G a F V F M 2 c 1 U 1 R E Z 3 d v c 2 9 V T G Z i T G p W d 2 s 5 O W Z Z a 3 p q c S s v M m V l c T h h W k 9 k U G E 1 N T d k b U R k T 3 l u b H p 0 V 0 J n S l M y Q y s r W V Y y S T Q r b E 1 i d k Z u b 2 F C Z S s z N U h k V T V 2 Q 2 h K L 2 o 4 L 1 k 0 U l d E W G h M S W t Q K 3 Z h N G 9 5 U k d 4 c m V I b U 0 v R W R v b E h 2 S E 8 w d U c y Z D V K Q k J L R 2 R V N 2 E z O H R 0 c G g w S 1 d Q N U I 0 N y t j b E V I W k V P c l h E a k w v O D d U c D R p N E t T Z G 1 U R W c 0 N D I 3 S 1 p W S k M r L 1 k 5 a U U 1 b W h j T W c r V j k x V 1 F N R 0 d q S W t j c 2 1 M d V V t b m 1 T Z W t C R z l 0 M X B S b l V 6 a m t 1 e F N k S m N u S F B t T X F E R l c x Q j V 6 a U t 2 b m p p T H J 6 b W Z O N X d K U 0 F J V G 5 M a m V m Y 2 9 F U X F X Z D Z T V 1 p R U E E 4 a V Z F S V N 6 e k s x Y W w 2 d m d 6 d 0 J k N 0 t Z L z h k N i t a b 1 p x W m Z V a 0 1 n Y T R T a m p n W k J y O T I 4 W E V a Z F k y U D B O R k M 5 e T Z D V W F R V 2 R E U W d m Q T h a d l B a N E 1 z N U l k M G 9 t M E 1 2 W E N X V E Z 3 S z N U Y k g 5 N W p O S j B t R m c 5 d l N m d V h F U n J 4 T V A 3 S z d Q Y z l S S W p 3 d 2 M 4 e E V E T j d N V W s 2 U j B v Y 0 Z 5 T z Y v b k Y 4 R T M 3 N j l s Q m Z t S 0 1 G M n F t W G V t V 1 F M Z H V B e F Z q N H l D a 0 d D a n V x b G 1 0 N T Z T N j R w b F U x Z z R j V 3 p 0 Z X Z p V k t R R X g 2 N k 0 x T U R L S n Y z M 2 V z V H c 3 d V p M a n l a T E d w c V N r Y 0 h B N E J M b G V U U z F l M E 5 a M C t p S 1 Z l Y W 9 O e G t v S 0 N T a k h u K 3 Z 0 U U F 6 b E s z V n J S Q V p Q T m t Y U n o w a j h 1 d E R V b E t D N 0 1 E S D l E Z E Q x S m V B O E 1 4 S X Y v a 2 R k M F l j Z z l y R 2 d h V D d k Z 0 p m Y 0 V L Y y s v Z X Z O N F Z H N l p Y N C t C M m w 3 V z M z Y 0 h F a T g v W m F 0 Z X h w M U V 0 e U c w d n N y b U N 4 W D J D Y 2 R t d 0 c y c T l j Z U 5 z e D Z E e F F a c m Z I R k V 4 R 2 1 Y S n V 5 Z E 9 L a F N S U 0 M w W H F U Q m V N e H A w Q m Y 1 V D l 5 T G E 0 a 1 N o O D V 2 R 0 Y v L 2 p 2 Q j V C Y V I z d y 9 I N E I 2 W m R P N D M y T F d K T F g 3 M 0 t H a T d o V E V Q c E Z l R 1 U r d T R o M T h V R y 8 4 Y X c 1 T E 5 r c 0 N 5 T m p M e k g 0 a j Y 1 W X E y R X h D b 1 R D b j F u a 1 l u b U F x a n M v S z h U a n V 5 a F B B S V h n T F N u b k p Z T 2 g x V U N l a k 5 k N n d Z R U l H S E I 3 c U M v M 3 h m e T k 1 b E 1 H W W l X T W 4 v e X V S S 2 h T Y 0 9 5 M 3 l 5 e i 8 v d 1 M 0 U 0 l v O U 1 P R G p M d m t D S 2 5 0 Z 3 p O U G M r a n F L U U R J a 3 h E d 1 h L b 3 F S N 3 B m T D l Y Z F B x d G h 4 T D Q x V U g 1 L 0 9 4 N V c 1 S 3 N i T m l o a j M w M 3 N z c U l p T V d v d T E 5 O E c w b 3 V F Q W 5 a c H V w N H d m e T N v R W 5 M c V N O a H J T M E 9 X c C t V M z A r c V V 2 V W d j O H Q 5 d T B m O X Q w Z z d Z Q k g z S E V s R 2 h s Q m J p T 2 R R Y T l l Z F l o M W N M R W Z s Y k 0 1 R 2 Z q N l Z Q L 2 c w R E o 3 V W 9 Y Y U V z d U h v M D F W M X Z M Y 3 p t S 2 V 1 U V p E R 2 t Q V z N k Y 0 F r N m Z 3 V U 1 n b V d K S j N S R H p 0 R G R 0 K 1 J C V T B r d m J E Q X F h Y X U 3 U T d 1 S T Z I T F B r N 1 J o V 0 V G O U R H b l V H U U p a b U N N N m w z b n p v N V d B e U 1 X N m V G b T J Q V X h B V 2 h 5 b E F j T W o r V z d w a T B U Q 2 F i b n Z 5 K z R t V z Z T V j B O d S 9 M Z V B q S H Z O M T Z M e m 9 r a n d m Z E 5 I c 3 A x S F k v M 2 t T M H g 2 R W N 0 N C t U Q l p x S D d y Z m w x b 0 N Q N k 9 D Y k 5 U S U x I b D F F c X F B Q 2 d 5 Z H V 3 V l h E V V J W Y 0 x O V W o 4 O V d N c T V H e X l 2 K 0 U 4 R j V h W W 8 3 N z J D V U x j Z H Z L M 0 d 2 M 3 B 0 Q m 0 3 N k V 6 Z H J 2 L z V q N X Q 1 V z E z W G h m R 0 R Q R z B 6 V 3 F s V k p W N F J C a E k 2 S D k z e k 5 i Y X J w Q V B q b T F W e F B j N i t Y N W N G a G 9 D a 1 Y w Z m I 3 T D g w O T B t U V R 1 L z I 2 T U k w d X E 1 S l J w N k N t a m 9 k S j R j N W Z 5 Z W M 1 T 0 5 3 c E 5 W c G p r T U 9 j d U l Z S 3 N l b 3 o 2 a T c 4 Q V V Y U k x N Q 2 F h R j B k V k Z m e F l x K 0 Z J L 0 x 1 b T Y r Q k l C Y 0 J I c k h u a W p D c D B V V 2 1 o V F F V a S t G N W Y 1 T H J O U l d o N U d K N m p M R V d j Y T R M R S 9 l O U t 6 d 1 F 1 N D I y V 2 V a U D N N a k p 1 d F l F a D h J a U p q W E p Y Z V o w c G J x R j F P T m l O U k d t N U h F c n Q 2 Z H V T b 0 F 1 c E V Z c F l 0 T E N M Y V p O U U V K d F J H R 2 J Z R 2 9 r a W d 0 S F h Y T T d p Q n J 2 V T N 0 L 2 l t a 0 Y r Q m V I W C 8 r b W 9 p V V E z W G U 0 b k 9 4 N E t I U k R s b 0 4 4 a U J 1 V 3 k w N 2 5 s M 2 N L M n k w V 3 R B Z E x C a G M 0 Y U t x R D d X U n p T c 0 1 m U j N x U X p P b W t k T l V R V 0 J H Y j N l W D N o Q m l 3 d W 5 J R W p 1 V 3 V z b z R N V 1 N u S 1 p D Z X B 6 V X p K W n k v T 2 I 2 N T Y z W m Z q K 2 Z r d m U 1 Z l B q S 1 p 2 T H Z I a U t P N T M r T W N D Z 0 U 2 M 2 R R b y 8 3 Z n R m b j J x M G h M b l A 5 V k R i d n h q S k E r O H h t N F Z s V V Z W S W t S M m N w N 1 N M b U 5 Y T j M 2 Y T Z m Y 3 N F V G 4 5 a k d 5 b V B y U H V H d F Z j Z E E v Q l l n L 2 J a W T B G T X d F M l N E K z R i b G Z l U F c 0 c E F P c k p y b j J Z R 3 l F N l d Y a G l D e E x r Z V p z U V J T V 3 d 2 M z d I a 2 9 o W T U 4 c G N H N 2 h L W k 5 k d j M 4 U U g 5 Y 0 t K K z N W W D M x b 0 R W b j N h b 1 p I b m I 3 W n Z I K 0 t l U k V J N n V R Q z I 3 R T J X Y 2 t h K z B 0 Q z R P a n k 4 Q 1 N l Y U h u a E k 0 K 0 5 O d C 8 x T W 5 B Q V d C S F k 2 b 3 E z N j Z 0 a 3 E x Y V h n b W I y S U 1 x U G l O Q m 9 Q b 2 Z H V E F l d 0 t W T 3 Y 1 S H d K M l F 6 N k 1 H Q U F x S G Z I N S 9 F a l d 1 Z z d R b k h J c m d x a m x h e G w 5 S 1 B a a G J K a j V h Y m V M S 3 d K c k 1 O U H c z K 2 V 0 d U h Z N 0 5 y a 3 I 5 K z F H Z n E 4 O T F 2 V V Z 3 V k Y y d T Q 1 S j N G c j N L Y m M r M 2 w 1 c V p X V H N u T W J R O H g w V G N P S k d J b F B B M 3 J s U j l Q V j Z Z b 2 9 r Q W 9 D O U I 3 M m l o W k p M e n J l N T F 6 e n d B T G p x a V F O c k d i a 2 0 2 V U p a S W d p Z T B W c T J 0 T S 9 L Y X J C L 0 t E Z W R u U 3 J Q b D A x Z G d K U H c 4 Y 0 x n T U U 0 V H V x d l A 3 b T d 1 a i t p T F F P e D B x c l Z L N k N 1 U 0 d I e k l V V T F X R 0 R m Y j d E b W Z j N 0 V s T H Z I L 3 l 2 S 2 d m Z X c 3 U l F 0 d 1 d t U 1 h W Q T Z 0 T D V J R V R a b V J G S X l N M E s 4 K 2 w 5 R k R t M 1 l J a m J r M W 8 5 W m 9 x Y z E 4 d 0 R J U l p Y e T c r Y j I 2 c 1 d D S V F K Y X Z s e m 1 E O S 9 0 Y k h k L 0 U 0 V k t J V H o w V 0 t E U l A 2 e m h 6 N X Z V b 1 F 1 U 3 l Q V 0 g w R E t l a n l F e X V 3 c G Z D b 2 I 5 U G k 3 c l Z V W H l V U W 8 y W l J B Q U 0 1 S E x y T n d B N D Q r Q m 1 n V F Z C L 2 t U Z U E 1 R k V V Q W R T T X N o T G x K c S 9 Y S k Z Z U k x z b D h U V H p I L 0 V p S n p j e G 5 j Q y 8 3 T 2 5 x d T h k Z k 9 S U 1 V m Y k h S W m 4 r Q i t H Y n V R d n d I b m J Y T G N I Y 0 N I d F V k b F p N a m N p T 1 A z R n J E c E M 3 T 3 I 4 T W R R K 1 c w M n M w U W N 1 c W s 3 b n Q r U z Z r R F o z L z V m N m 9 3 e n F I Z C t w e E x t U U F S S 3 g w O X g v R V l 6 c W 9 o O U R 3 M y t p W T F K V U N X d V A x O U V W Y n R 5 T 1 h x b 3 Y 3 S 3 N l b i 9 s L y t 2 L z M v L 2 1 2 N z I 3 N i 9 K V m V j U 2 V x Z F Z 2 e X J F b E M 2 O T E 2 Q 2 1 C N j d H M C t v U W x q b 0 1 v W W l N S F Q 0 d n Z 5 U l d l Z W l p T 1 F k U F R 0 T m 5 6 S 1 k 5 a G 9 U a n Y 2 Y j k v W G 5 B Z X I v V 3 N I R W N J R 0 w r Z H N 1 c 1 R v U n N R Y W p a Y X l i d 2 l a M 3 Z U L 2 N k R V F E N 3 F S e G 5 Y b y t R S D R r S E 5 P c G x 6 O D k x N k Z 6 U W 5 k e W 1 R R 0 J 0 K z I y O F l 2 S m 5 Q S 3 N T Z H B E U 3 U 1 O U t F a G Q x V k l x V V F 0 U S t Q R F p F Q V Z J a m h V S T h 3 V X d i d X k x S i t k T l R X U 0 0 0 c k c y a X R t U 0 p 5 T k E y c n Q 0 W G d q e l Z E V 1 B 4 b n h J b X N k W H Z K S S t S V X h R S U l I R 0 w 4 O C 8 1 M D R 3 W k 5 m d G d I c D B 2 c 1 R i Q z E z Y U p l Y 1 Q 3 c 3 p m W n l x c k l O Q y t r c W M x M 1 R r Z F g w T T F w U T F O a U Z L Z F J p d W 0 0 a D N X Q k R v e l B y S i s v W l p F M U R 0 a E 5 3 T E R j U U N i e V N x K 0 t r W E Z P N 0 1 T b 0 5 Z U m M y N G Q 5 S 2 h o c m 1 M V W 9 z N l B T S U g 0 R 0 t I T m 4 4 O V N 4 K 0 Z Z a T V R Q U Y r Q U p Q b W Z R b W N W M j R N N X g 0 K 2 h a d l U y Z j N W U j F j e F Q r d z B N R 3 h n Q U 5 O O G N D M F J n R E p S d 0 p v S 3 V 0 O T c r V m V G V j N P K 0 Z D L 2 1 Y S m Z s b 3 I z L 0 1 V S l l 1 V 3 B n d n F K b U U 5 a j k 3 c z B N W n Z N a V h q S 3 l j b W 5 J T z d 1 Q T Z Y N X J m N V E z R E Z r c l c 1 W D N q Q 3 M r Y U 5 l V E V n R k Z S U 0 J 1 S n V o M 2 x 3 W U M r R D N a e k w 2 e i 8 5 W k 5 o Q 2 l V M G 4 v e V N p M 1 R J M 2 N Q T z N m L 1 o 5 O E x C c 0 N H c U N J M W 1 5 d U 1 a Z z E 5 Z S s 5 U 3 l G V G 1 B Q n B X N l I 4 Z T l 5 T X R H c U l j Q k d n W k t n N H l H Z G F W b U t m Z k l Y V H N n Y l Y x N j N k V l d E c X d O S n B 5 a 2 E 2 c X A y c U J V b D Z a T U F w V i 9 F M 1 N s Z V J D T 0 p X a G l G U U V R a E R z e k J a c m V R a U F q Q V V B U D J J a 2 x I Q 1 I z b 3 Y r a j l R U 3 d N R U Z B Q U F B Q W d B e j R E Z F d C N E s y T k 8 r Q l F B Q U N R O E F B Q T h B Q U F C d G J Y Q m h a M l V 2 Y 0 d G b l p T N W l h V z Z O b G 0 x c 1 U y V V V 4 O C 9 w T 2 1 o e F d U Q U 1 Z d U x R a 1 N 4 b U t r b 0 1 J W k l J a 1 p k a U F J b U 1 P U W d L S H l U U T B t M 0 F s Z z d Z Q U F Q Z F N 0 d m J k Z T I 2 c m 5 X a j Y x N j Z i b V B z c F J 2 Q n d X U 1 d F b z J L Q 2 N I R j Z D Z G p v a 2 5 2 Y l p 1 U W 9 E R k V v b j d 3 Z V c 3 d m x i W T g 5 d k x 0 S n Y v Y z N 6 b l A v N X p u U E F m a l g 5 c z Z V T F d p U l B O M k t q U 2 I 2 a H Q 2 N 1 E z W W p G c 2 N j U H Z 1 V m d l Q V V j Z V J y M j B j K 2 R x K 1 l j Z U d u Z m h 1 O V M 3 V m U w V z d x e X N y O T F S W G J U d G l P d F F F M W J n U D k r T U h l T U F H T U h 6 U U R 2 R H l p Y T E 0 V k Z X d U x q Q 0 F S b C t F e T F T c k x 3 Q 0 F q a X U 1 R n l h a z I y c 0 J h N m h h d z F K b k t n S H J x S H F N c F E 0 Z U I y e V V 5 Q W F x N n J n d j l y N j R 6 U T Z l U H d H Y m 5 o U T R X R j h B Z U V h S 1 p w U U V m d 1 V W W G d j O H h 4 T E c x Z 0 Z l W U F u U G J R U n N R W m J D N l F B d E t H V m R t N l h V Q T F x W n l x U F R n S F p S c V d l Z F Z H T U J k S W l 5 a V N W d k N n S T Z a W m 5 E e k J Q d i 9 3 c l F 4 W m J 1 M 0 F Y c 1 l F d n J m d 0 R z W k V 0 a l B 3 R j J p Z E t w N 0 Z U d V g z M U k 1 Q 0 R 4 e X k v T D N 2 U 2 Z q a G Q r W E N 0 V n B a c 2 x w Z X R 5 a V M y T k x R S H N G Y V Z t V n J 6 M k t z Q S t X U T d J Z n k 3 Z k t K V n V n Q z N S R W 9 Y W U V x M X J X S l R P c 2 V K T j F n R 0 9 p U E o 1 b H J 5 N k J m Q 3 l M Q S 9 M N E l j N 2 l a V D B B b D V o U y 9 z R G d C T n M 2 V T R J Y 0 V x V V d w Q V Y 4 Q W o 1 Z G Z v L 2 Z W T C t k O T B h b 2 k z O U Z 2 R H E v M m p t Q l V D O T Z u b T F 5 b 0 l G R n h F S 1 Z Z d n R x T E d o M W 9 x d 0 N H a 3 J j c W h H b F E z V m d 0 K 2 F D Z 1 Q 1 U 0 N B Z W R T V 3 V 6 Z k 5 j T j R r T 1 J j O F V M L 0 Z p Q U l k d 0 d D Z V J R e H Z X R 2 c z T F Z N c z F x O H B M e T B z Z m p 3 b E F n N n B V W G V B U U l 6 a F I w e V p I Y 0 V v U j J s R E 5 q N 2 J H b z M 1 a E t w d 0 l S U k p C c D l B O X d z Z k V J Q n E 5 O W 1 o U l l i S E t k S H F a c W 1 U e E N s a F Z W b H h X c k 9 N c V B 0 N U R 1 c W 5 z U H F D U n N 0 d n p z U k 9 o e W Z q O D l l V H N S Z U d t S j N t N V Z a a D F T d U F h Q W x Z M 2 5 6 M X Z 4 b X g y N l Q 2 U z k y O X J B R 3 N w M j V X U G 5 Z e E 9 z O W w x T k 9 s V 3 Z N a E N M O V F B b W x R c k 1 5 e H g 1 N k x k c U Q 2 b W I y e m t P N l B 4 K 1 d F U m F k Q T J G a F Z T M k t w a W R i R m F 4 e D N j W F V n Y 0 1 N Y 0 J U e X V p M G 5 i e W 5 F M 2 8 5 d 2 p t d n V T T m F R b l p s S W 0 w e i 9 Y L 1 R i S X J R O E J t a W 1 6 U G h 6 e m N j R X B r R 0 x W b m N 0 S m F U b 2 Z S U 3 N D e m l n e m V a d V d u Z W l U T X V X e E 1 S d 2 x O W l R Y Z 2 V V V k 1 J d H l T N k p V e E Z 4 Z 1 l l Q X Z R a k 1 x Y 2 F H Z G l Q a W h 4 V 3 B B Q i t t V U h Z S 3 N J Y 3 V V R j N Z d 2 x 4 d E t O V U t 1 M X N F Q m d B T k l h a X F C a 3 J G O X d q M G d n S 3 p P a m s w R H V I V z N U a m 5 4 d H V x Y k J W S D g 0 M F J 2 a G 8 z N n B Q K z B T N 1 h G c i 9 u T 0 F Q c W M r S U R l W j h q e D U y M T V z Z U 4 0 M W 1 Q Q 0 5 w U 1 o 2 M H A w b G t S M U l y M V V i d H F N Y l B m a k V y U 1 V q N l J 2 Q U 5 2 S H d u b n l I M z F x N W w 2 Q k Z L S W R h W j g 3 c H Y x d E 1 T Q j k 5 Q 2 l T T U l p b m R a e G t 3 V n c 3 c 0 F Z V n Q r a E p J e G 9 x d 2 R M Z G x 3 R H B Z c 0 x M d m d S e G V H U 2 E y W E F h c 2 t 3 V 0 R Y d 0 c 5 W W x F N j h 4 Y k Y z Q z E w W D g 4 d F J 4 Y 3 R S N E V Q U D h F Z V d v e E Y 2 V k k 0 N 2 g 4 U 2 w 2 U S 9 B S D F p b X A x N U R i U k h C Z j l N T W h a T n p v M k x X Q z l x L 2 V s T U Y 2 V X p k V l N 0 M z B 4 N F M z O E d F a 2 l S b D c 0 Z 3 d p Q 1 h r U 2 x C Z H V j Z 2 s x c 0 l j d U V 2 S U p r c k l 1 c 0 5 C a k t T c E J G M 3 p T O G p M K 1 V n N T N U R X o r M U Z R S j R 0 N n F j M z c 3 c 2 h G a W M 5 Z 3 V O e m J z S H R K W S t n N U d x d j Z H b 1 F C N 0 U v e T F V c 3 A w c 0 g y V 2 V E W X N w Z W h k d W R N Z 2 V F c 0 Z s K 0 5 R S 2 8 3 Y 3 Z K d D V t K y 8 4 W U t J R 0 d V Z V R N V 2 N o M F R F O U 9 D Z F V n S X V 2 a T J F U G 5 t W X h N U F B o K 1 E 4 U U 8 1 R G x j U m Z N V T d R T T Z o a U Q 5 N X V P S E l x Z U 1 O c n p i V m 1 Q U 0 5 4 a 0 9 t T 2 h r Y X l v R S t l c D k 2 L 0 N h U X h Z Q j Y z S l g z M 1 c r N W 5 u R F B w T G 9 q c W F F Z V l y Q X d N S k x 4 U H V t M V l S a 3 Q y Y n Z u S m J w R T Z Z R n N I Q l R 0 e T R m T 1 h G c V N s a W p m M W l 0 M G t K R m w 1 M k 1 X L 3 B h O F c 0 e U l k U n p G T V J 6 U H F 1 U H Z y O U J B S H N C U j B S a G Y z d H N o N 2 k 3 O D F H a j h z M E h a N j J I V V h z N n h S Z k 1 o Y l E w c m t G a F B p N H o w S j I v T V p p Q 3 Z z S k F j R 2 R u a l Q 0 M G N k c E h w b F l H Y 1 l D R 0 5 Z U 0 F i S F h Y W W 4 5 Z m h F Q m U v N V l 6 U E 9 4 U H p M c 2 5 Q S 2 V x b k t v S X p X V z Q r d T V J d X V H U y t S c 1 E 4 L 1 F w a l B 4 N k 4 w V V o y M j R r Q n F m R j J F V D J K M n V u Y 3 U 3 e V p u a j R H S k p n a X R h S G 1 4 R k c r e T h Y Z j l G V l g 3 O H J H W H M x d D N 5 M 1 V n W H N B L 3 d K U V N 3 T U V G Q U F B Q U F n Q X o 0 R G R X R z E 3 a V J 6 U E V 3 Q U F U a m t C Q U E w Q U F B Q n d Z V 2 R s T D N C a F o y V X V l R z F z N 1 Y x Y m t 4 d E Z s b j d m W D Z I U V B H N T B k Z D R 6 S z N 5 W m 9 M d n h E a E Y 0 d 2 t z M 0 R O N D N v W l p z a G J z b G h W b 0 5 l S j h Z V 0 E v R X N Q Y k N M Q T R U d H N l R F l X Q 0 p Z V E Z F V E 1 E T T R t M z h a M X J x N 3 F m O U M 1 d D E w Y T J x c 2 x T b F N r b F Z W c G 9 3 T H B X V W x 6 c V Y z M 2 R P b m 5 N e T g v d 3 Y z O T d m S z c x W j Z 4 d z B X c z B M W l d p Q m N x b l d y T F o y R z g x c k Y 4 c X Y 3 b H h h R S t W Z l h q e C 9 w W E t 0 V m 5 w c D Y w S V p B K 2 N Q Q l B K b k 9 6 Z m J 0 U X R s N T V 0 e T Z k Z V Z m W G w 5 O X Z p S H N 6 O S t 2 Z 2 J M c F g 5 c H R m W m x i Z V h T U H g 4 M n F q Y 3 V W d z V 1 T 0 o r O G V x N T B X d T J E a S t k L z A 5 a n R Y a S s 5 S n U 4 T G d z d n J G O C 8 v c X R h N G R y M 3 I z a U V F T 0 h j M l g z Y y s y U W h h d E Z 6 Y W N P d T d j c U h z Z l h Y V i t Z b 2 o 0 S D Z C U m w 5 c 1 Z 6 d X R 2 V D I z S U x B b 3 h B U 0 8 3 b D c x N 3 d K T W 9 Y d D d m Y X c v T D F k d X R n N j d z a H Z i N 1 V w V l B y M 3 p X K 3 h X K 1 Z y b 2 p 2 Z G I 1 N 0 5 3 Y T Y 5 V n U 2 M 0 9 D M 3 V O Y T A y M y s y N 1 Z n L 2 9 1 T m Z i M k x y V T Y r N V d 1 d k h 1 b D A y a D J 0 M n Z k d z N i c F V x U G J i V z F m c j l X N j d v U D l h b l Q 1 M n V o e W 8 x S z l j Y T N U T 2 1 6 d X V o O W R t Y 2 5 I a G Z L e F B Y S E p E e l l 2 b D E 1 d E 5 1 V G w v b j Y 1 O U h L d D N y M W M 2 V n h y T 0 c v V G V V d X Q 5 d m p I V j V 4 Q z R 6 Y z J X c k l i K z J O M 1 p D O T N y d G Y y d m R k T n B H U m Z x V F N h Y j d U Z W N q d n d Z c j B 1 b j l V U n R m L 0 t Y O X p 0 V k 4 0 c S s w V T J X M 3 V 0 a m l N Q k 5 x e k Z L K 0 R j a z F V T m J 1 N 1 U z d l p 1 a l Z y Y n Z s N X A x M F k v V z N k d l N z b T Z 0 N T J l U U l B S F E r N 3 k 1 Y z F X c y t u S z N H b T V V M m t l M U t X Q X g 0 W V V t Q n h Q W T R O S l l O d G l N S G 8 w T V V q O W d U W T J u d G J I N m 5 k N z Q 3 M 0 w 4 W U V O e W 9 H M y 9 I S 2 o 2 Z i 9 N d S 8 3 T n N D Z n V 3 N z N p d k 0 v Q m V D c j d 2 O S t z d E o z U D d u Z U R l M D Z s L 2 p O d n Q v W W F 1 N 0 l k V D h R a m F U c z F P T 1 Y r V W E r a l h k d X V W Y j J 4 N X h j Z V h Q c D l X U j k 3 Q U 5 s Q z d j M 2 E z b G F s V z V F U G R 0 a X V 1 U z h P Q W 4 v d 2 p y N z d w M X B y d j l i d E 5 H b 0 h 3 K 3 V i c G M y O T F r R n Q x M 3 Y w e T Y w M 2 F 6 d X R p K 2 R k K 1 J M S k l E Y X d n d 0 w y M F J v U z d x R H M 1 b U Z u c k p J M U F T M F J Y Y 2 N h Q k N U O G t s N X d 2 d 0 t X Q U p 5 d 0 V G Z H N 1 R S t H T G N R a E R K Y m N k R X R p a X p H R V F n V z M x Q z J 1 R D N 1 O F B o R E s 2 T k t W b F N 2 c j d l N 0 5 2 Z H F R R X p a c U V t U l h 1 c V h Y a D Z S M j F l T X c r Z D J M e l Y z d k c w N j U 1 V W h L Z n V X e j F O a D R M M T N h c T c z Z G N t d D F 1 N 0 5 6 W F k 3 Q 1 p 1 M 2 d Z T U E 2 Y n F 1 V H V L R n p 4 d z N I R n V i R l F 3 N U V B K 2 h R c 1 V 0 M z Z a S 2 h B N 2 1 G T U 9 P U n d 4 N F N D N k t 3 a E 5 Q R G h 6 Q 0 x o U 3 Z 5 O E N N Y k l V e X d T U G l z U V d S e F F V S U k 5 d k h E T E p 0 e k h J M m Y 2 Q 1 l Y Q W l D R 2 1 N V 3 B C Z 3 p 4 Z V d P S V k y a E Z D Q 2 4 z R U l J R E N G V n N V Y W 5 4 S l V O b 1 R X c H d q a 1 U w a H V R Q V J z S W Y z c G x B Q k t O Z W x R Y 2 h M Q 3 l F Z U t o O U Y w T G N 3 b k l n M m R F S W 9 z T G l o S V N 3 d D Z W c 2 J 5 S D Q 0 U V J a R 3 V B R H R h Z 2 d 5 b 2 t W c G t j U F B 0 S 2 t 0 e W p E a G N P U F p 1 T U 5 a Z F p B T k d R R W V m U m t r U 2 d O c j R D T 3 V w N j E 2 S X B j O E V D T E 0 4 c W k x V T k w T V E 4 N n l M S 0 p I Y 2 I 4 V m t 4 N 1 d j R k R i U 1 J 4 U G 0 2 a k R k R k R K W H F n O X h X e G 1 h d T F F K 0 1 I c V B C a n p 4 M C 9 V R W h C Q 1 l P Z k 9 l R k h O U T V U Q T J o R y 9 D a m F u d z Z n W m V L S E l t c U p O T 2 F i Q 2 o 4 S W F z R 1 B q U z J v d 0 E r V G M 4 U W k 0 a 2 Y z R k l q T U M w Q U l T Z X N w K 1 F 3 b 0 J v b U t t d n d w a 0 V V e E R K Z m N p T 2 1 D a X l F a X J U Z k 1 V T F F P V X Z V O U k 0 Z 1 l C T 0 Y 1 e m d o S G 5 G c k 1 4 N U Z B Z X Z R U T B 1 S 0 N p O F V S d E t X c 2 l t Z k h G U V p I e H B D Y k R V T k 1 U c 0 w w N k N J d H J v U l l E R 0 Z p U V d G M D B k d 3 d a S X k 1 R 1 R G R W 9 P c 0 p 6 S T R o U G Z P a E 9 B d 1 I y d 0 l G O U N j V U I w U G F E T H F a N 1 R s V k Y 2 W W F k T X U y N X h p S G J y d 2 x N N D d 3 M 0 9 k R k h O T m k 0 a 2 l 6 W D V z W m U y N 1 I 5 d H p R Z H g w R k l Z N j R I b F d F N X o 0 b D R s S V Y y V V Y w T F J R R l F z Y W N t d z F D b E d 2 U 1 F u T l B V T 0 N j R k Z N T G d R R 0 U 2 a F Z C S 2 N z S 2 9 Z e l J W V 2 4 z Q 0 p z U m h U M G 5 U Y T J v T U g v c T Z D c D E z c F h T b m d P V 2 9 D e F U w T X Z 3 Q V J Z U 1 V J R W p E Q z B i S V J H S k k w V 0 x D N G 1 3 Q 2 l U U y t l W l V N V l k 4 O X h R R m d h T H l v U E t P S V h z Q U l R R 3 F k U T Z X R E t H N D l M Z z F I Z m x 4 c z Z i S H J j M m N I N 2 U 4 O U R n Y j J S c H d N L 2 Z Z c W c y W X h R c m 9 q O U 9 M S E R 3 M y s 4 M k V o d U x p c X o 1 S W 9 1 S 3 J R a E E 5 R m h 6 U j Q w Z U l 3 N U J y W G h U U G d p c 0 t o b 3 d i W V F i O D J I N V d i b m I 4 N k h F a X h P R U h z M E x t S n h R R l A 4 Y U h N Q X Q r Q 0 5 Z V F V 5 V n p 6 e S s x S 1 N 4 a 1 h r S m g 4 R 1 B D U V R O a W l H T T l q b X l p e F g 4 Q U F j Q V d E a z F O U j h r O U N J W V M 0 S E 1 Q S W p M M H d 0 W G w 3 S F B a e T R U V 0 N M Q X d p Z m J D T W V H N H d N S T B G W T J p M k Z W M n d P S W k 1 Q T N 3 O V J B R W 1 D d D h j T k J D V E l U O E d D N k d x Q V F m b 1 l x S m t L T E I r Z m t S S U J E V W N o e U N W M G Z a e j R s Q n B I S W 1 F Q z N P Q k l p d z F E Y W g x V l R G W H V t Z 0 Y w U W t v e W F L V V N E U 3 F C Z U p M Y m t Z a l J a Z H o 4 Q V Z C N W c w S 2 V 6 b 2 h V T F J K V G Q 5 R F F Z Q U Q 0 T n Z L N m J K c k J p Q 0 N H S 0 p 6 U 0 J T U m t o Q 1 J G a k M r N T R J N G Z x N k 1 x c 2 p x c 1 d s R U k r a 2 d x N T V L Q X l T U W 5 z e n B B W l J x Q V o v b F o x R l F 6 R 0 t q Y 2 p m Y j N w e k h C Q 3 R k Y 0 l k W E N C V V V p c 2 R K V l M w Z U E v a W 9 Z S n h J Y W M v a F l H S 2 l y c l R B b V o y c G F Q b 3 d Y U 3 R z M 3 l s U S t V b D F L S j B 0 U G d S N H V k Q V h M S 1 J U U X F I S k R y T U s 2 M i 9 3 Z X R 3 M l h N Z 1 o z Q V F F Z 3 J u K 3 l G U W k w U m x l N l N l Q k J G a z J S R V Z l W k 1 n W m 5 G T W 9 5 Z E J U d S t F U U t H V j V p N l d u Q U M 3 a l J X e k l F V 0 x p N W t G R G R Z T l p K N E Z V V D J 1 Q k R t U l Z D c W t v c T R U M G d z a m 1 q R T k y O H l D M G l n a 0 N n W U t h U X d w W X d w S k l z b F h T S V B W b 0 5 r V m t p W i 9 R a H l T Q 3 J y U 2 9 U Q k l N c V p k R m l R e D d D W S 9 a M F l T M C t S U G l F T l N R Z G Z k R l F a S n E r a F B T Q U d W d E 9 h Y k V p c D Y v Q W x 4 c 3 l C b i t j V W d o b E V r c U x D U l A 2 R z Z T N W N k Q 1 h M R 3 V T S U x W Q T R h U D V T Z F p R Y m t 2 Q 1 J W T m d L U k E 5 U G 1 J U n k 0 c 0 N F V z V 4 U k g 3 M 1 R G b 0 Z O c D l F W l h p d l l X T S 8 z a E V q K 3 B Y T m V x N l E r Y n Z 4 Z U J j M U J J L 1 B B a G Z t Q U Y 3 e T U 3 c j l J M U J D e E V 3 K 2 5 1 V n d k N l N C Q 2 N I V V R V Z V Z Y a E 1 J U G 5 S V U F X e F d G b E 1 n a W x V b T Z I e W 5 s T 0 J D S 0 h C b 3 Z l Y j F I U j N t S k F K S 1 J J O V l C S W p 3 O E J J M n d K a G I w b W d O U 2 R C Z l F o N k F V U k 1 6 N k V 4 Z m t R T U d B U l N C a 2 h D U k 9 w S F g x M V p B T k 5 N e D g 5 U G 9 S W U p Q b l B Z c E J r W m o 1 T G d F c H F w Y U 9 D Q 3 R m a k p J a U Z D c W F G V E 4 4 c E R G U 0 1 1 e T B M a 3 F U e H F N V n h 6 Z W Z 2 U T N D Z U p T c G p N T z l J R W d N a 3 N X c l Z y a T N i a H h D W F R i c W 1 L N T E w M W 1 6 U 3 R W b l R T W m V h V F R w W X E 1 W j V E c 1 Q x T 0 J L U W 5 H V 3 E x S k d 0 T 0 Z o Z 3 R V R E V N K z c 3 b T N v O V Q v b z V V T X k 2 b 0 x V W k Y 5 W X R Z V j B k a E h Z V V R N Y j g y U m d N Z E 5 G Z z J Y U j J Y Y V F w S F N F T 1 J x a D R x e G 9 L Q T Z G M G E r d G 1 X b G 9 Y Q z Z H N H R Y V 0 x Y M X F Y Q 2 t M K 3 F z L 0 1 F Q U t q a V Z H b D B Y e H B 0 M V p S N E F j Q n A w Z V R J R 0 o w a E t K M F o 3 b W x 4 d E Q w S F h W R 0 F S e m 5 q O X Z J c U h n Y 0 F r a 3 F j R V c x a 3 d o Y 3 p 0 R m 8 w Y U t G U k V 6 S 0 Z h T n h T M W x P T E V M c G N K N W d u Y T F 2 W W p X O D A r Y k d Y c X Q 2 b y t S Y 2 V U M F p T V G Y 4 Y 0 0 2 W W F U U z d Z K 0 V 3 U X A z L 3 l x V l h h b l g 1 R 1 F D d j l l d V Z U c V h h b F F U e D B 1 d X V o K 0 J T W m I r e G Q v T k N 1 Z m Z 6 a z l P a j c 4 N G U z R H A 3 K 2 5 H N X R O M z R W e W x L S 0 R 2 d k Q w b j V B S D V E d i 9 E c l h Y Y 0 9 E d X h V c m 5 V c T d l d U R 5 d H p U O X R 3 T T M r M j J J M D d Y N k h O K z Z V b X c z U z V k O F g 2 N C t i c j N I T j M y N E x K L z k 5 Y l o v W W U 5 S i 9 l U G o y N m Y v U F Z w N z R O N z U 5 Z T d i U 2 1 U d H Z N L 3 I v e j Z V Q 2 p E V 3 h P O D k 0 Y j d 5 W H N 2 N 0 J 5 a z V C e G t T U D Z W L z N M N U w 1 Y j N z T H d H O G w v Z y 9 K d U 9 I b U d R S G p I e V l V T z l W K 2 h 0 e X p Y R k 4 r U 0 l a Y 1 N M e k 1 u e m N Y L 0 x F d F F 4 S 0 R 0 S n J q N j h S O E 1 N R H F z W T l o Q 0 4 x K z Z a K 0 l K Y k F F N D B q U k F X Z E l x e k t i c X h 3 V X l a V W 9 B b k p E S 3 N j c 1 N 3 Q W M w U U p 3 R T I z b m s 0 N 0 h w M E g 5 e E 9 P M U 5 s N H N k b m V M Q V B t O U 9 l Z X l 1 N j B W S G Z K M T V l e k 9 1 U H F D U D Y z W U Z J c F J q M z J 1 S 0 V 2 Q k h k O W 1 a a 1 M x d F Q 1 Y V Y 2 W j J u R y 9 R d V J i V z l N Z l p U T n F i L 1 E 1 T 0 o w S l R R N E Z 2 U 2 x m Z W Z v M G R i Q l V N Z V B 0 U E x R N E F z Y 0 0 r c D l 2 R n p i Y j B t c U d O e j B U d T Q 4 b U R 6 M 1 U w e W U r M G 1 D N T M 0 N m I y S H k z R S 9 m S W V k M 0 x z b 0 V R T 0 1 t Z 0 t 5 O V V W W F l B S k J S N 3 p X T n F T c n V i M m Z y Y V N 2 R 2 l S V j J u b m 5 h a X R o b 1 F U U F N 4 T X A 4 N W t O b V l w U T V 4 a 0 V a b 1 R F Q k N U V D B C S V l F Q k l V V j Y v V E t o V F l u c z J s e k 9 J T T I 3 M z M x N 3 Z I U j N m N j N Y N X c 4 Z m 5 M e T h N U C t 2 U z k 3 e j J a U T Z K T U 9 0 W j N X M k I z W H d K N V E r V k N x Z E N o U 3 F 2 V F N y M X Y r b 3 d X M W V 6 U T F K M W J z Z E 1 L a 2 h q R V Z E Q W 9 t c k 1 D R H J V c T l U R l N p M E M 1 W k s x Q S 9 3 a G p u U n N 3 d X B h d 2 R k Q 2 F X Z F h S S F U 4 b z c v b W 1 U S 1 F r N n U 0 N 2 d v N D l i a l k 2 Y z Z q V m F 6 Y U V U S T F K T n N B a z F 3 W U 5 h Z 2 d X M U J K K 3 F K R W h p S l V G N H Z J b 1 F 4 T j M 5 S W 9 v Q k d l Q 1 J n W k l s c W 9 q W j k 5 M l A w U k V 3 U m t Q N D I z N F l E W k Z B U T V 3 O C 9 1 L 2 p w e i t l L 3 Z C d i 9 a O C t P d j J 2 Z C 9 z L 2 Z L a F Z Q Z E N R Z W t E Z 0 h F U n l G b 2 p r N 0 E v b F J V M F F u a 2 x K S 0 l v Y k Z a R k M x a 1 p C T 1 B Q d i t T c 0 l q b k R r a 2 R Q T F Z C Q k R q M k R h M 2 Z D T m d w a T d n c E N O e j F O Q j h K Q 0 N 3 R k p C N E x R d V F h T V l q R 0 o 0 Y m h V R E h N N G N K R k R p O U F L e k E 1 e U h y W E h h b 3 d o W j R Y M z Z m T m V T V 0 1 3 R z l z d D B M T k d B U 2 5 E Q 2 9 T U H B P R X R j b E V y Q k 9 m W W o v M 0 V p T U c 5 b H N G Y z d P T 2 g 5 Z k h U O D l N O F p s Q U F L S 2 d G S T g 4 S D J F M m R u c E N a N 1 J X a 1 B n e G 1 v T 2 5 N R m k r T D Y 2 S T Z t a 1 h U O G 9 5 N k c 2 c U 1 v b l U 4 d 0 9 n b 3 d P Z z h T T 3 B w S z Z D S W h v Z H R U Q 0 I x d 0 p h R l R T S 3 g 4 b W Z s e l l I U V J 5 K 2 p F T m 9 3 K 0 5 k N 3 Z o Z 1 I 2 S C 9 5 d S 8 r a W o v a n Q v U F A z Y m Q x c V o z Y z R I c z l 1 W m 1 G M V I y a k I 3 Y 2 t t d k N y T T d l V n F K b U o y Z 2 V H Y W 5 S T T N z S E 9 U T F Z K K 0 h n e D h G R X J v b W 1 S M 0 J Z U n p j T U x 1 Q z J h d n R 3 d 3 h V V G 9 K V W p 0 S X R w c G d i b F J P V W h j b 1 Z w U T J W S j V m M H l s Q T V T a 3 J s U V U 5 e m t N c X h l e U J C Z E x R V z V N e E l u d 2 V Y W X h q T D V j a F k 2 V l B 6 Z U g 1 M 3 E v Z n R w M X J w S E 9 l R X p q T 2 w 1 e W h L R 3 p w U E x 1 b V Z v W E 8 y Q U R y S D J a Z H B H Q z U v e n J u O D V J d m Z u a n p R e S t Y Y 2 N M b m g 4 b F h p O H F U K z h 5 e G N U b T N y K 2 M r a k 5 I U 2 V t Y z Z Q U G o 1 N S t s Q X J u Z W Z F Y V c 3 b z N O R D V R d W d j S j N h Y X o w N 2 5 I S W F P b k h q Z V V o N E 5 s M m Z t O H A r Z W 5 Y e W R K Y i t S Q m J r Y z U 4 V n J i c m p j Y 1 B s Q 3 V I d 0 J Y b k 5 P Y U 4 1 T W M w U G 5 P Y V R 6 M D J l U C t u Z S s x R X J u e G 1 0 d T Z I e W w 2 R H o 1 b 2 x V V V d y V W Z Y S l Z r V S t Y T 0 J n T F l l U X V F Z 3 V F M l J S V k J L Z E 5 C N l R h T T I 5 a U F R Y k 9 4 U V Z K c V g y O T N X d F d U Q j A 5 N l I z Z D F M a 2 Z D T 2 N s R T k 4 Q 1 V n Z U x W R l p p M V I 2 b m t i V l l m N G V U T F V q T n R i b U 5 M c 3 p W b m 0 5 d l l B M 0 l V b 0 Z y b m 8 3 R n F O c m Z K Z 3 c 3 d z F x V D J i b j k y O H N u W F o 5 O T g 2 d V d 3 Y T l V R 0 V Z d F R 4 V G x J Z 1 B 5 T D V O O T B H N 1 h Q V D F t W V R X N 0 1 K a m Q 1 V V J a S k k 3 T j A y b E p W O W N v b X d W S E 8 z R D l 6 M E J O Q j k x a k E r M k 5 X T m s x V k Q 1 d F h Y c F Z h W V h a O W d N U G V u N X d F W m 1 t b T F V e U s w c 2 I 3 a z F 6 U 3 E r T D l J V W t E c z F T R W p O b 3 d u N G U z Q X Z j T m Y 0 R H l 0 W j V w S G 5 S T 2 d n S U t F V H B X M n Y y R z B O M U x M d 2 x l T T Z l V G 5 B U m 9 Y U V J s W V h W V m V j U H J h Y V M 5 T X N 5 Z U 5 F e W J q Z G t 4 e X B s W D M x Q j d M c W 5 k e T R u W F R l M D V D Z F l h Y W p m V X Z r a H F U N 3 B i V 0 R a c T k 3 M H p o d G N O c j A 5 T G p 0 Z k 4 2 e m t K M G h w Z U 4 3 e S t T R j V Q S G 9 k R k l X W V B 4 R 0 V o S k x a R k Z R Z j J F Z H R l M E R I T W l l b W R q S T R N N D V S c l d m b G t z O W h j S E J K R D d p W U 9 P e G 1 I Z m V k Z S 8 5 N l B j N G 5 B a 2 5 B R W x v a H p r Q U w 1 T n k 5 Y k J L T 0 1 h a 0 J k Z 1 l t K 3 B w T D N r c U 9 2 V E t V S T l F Z F p T Z E l v S z Q v Z l p V e k t r b G h D Y 1 R R a T R k d 0 N 6 N z B h b 0 x I N 2 p H R m 0 5 a G 1 i N n B a L y 8 2 a C 8 5 L 3 Z U W j B l b m Y v L 0 w 3 T n h Q d 2 1 a K 1 R x S 3 R I R 1 Z o Z D B W c F k r S W 5 s L 1 N T R F h 3 b H I r c z I 4 R 2 5 T Y U t z S X B W b U d l T j J H R m x P W T l 4 U X d T O E R u b m R k N U t O V S t z R G R 3 W E t L b F l Y Y l B l K 0 1 1 a C s x L z l r R l d 3 e j V N N 2 p R b l l W Z V J N W F Z T V 2 Q 0 U W Z C c H B y d 3 p G S n c y N y t o a U 5 Z M 2 l o d E 5 5 c E 5 G d W Z m d 2 V P W U h I O F R v R 3 g z S 2 Z 4 Z T Z 0 Z X I 3 W V A v Y j N m L z V w a E l W V U V 2 K 2 N r O X V y S U l v d H Z S b E h j c 0 h z S 1 d h O E 1 1 U 2 R m S 3 p 0 M W 9 S U 0 V U R m h B W W N F e l N D M m N M d 3 V l R H J j b X E 3 L 0 I 2 N k 0 z Y k Z a S z V j R k Q 3 N F Z o d l l P Y m p 2 O S t w M y 9 u R D J m M 3 M y e F p G d k x U M C 9 B N X I 1 U 2 R n O H p 4 M C t m b G p G Z X p T c 3 F z a 2 x x d 2 4 1 N G 0 z W E 4 0 b X A 4 Z U k 2 a T I 5 b T J V T j M v T 0 h M U 0 I 4 Z E 5 u V l F L b n p 4 N m R 2 W E 8 v L z h V N 2 1 Z N X d w Y U h 0 S 2 1 s T 2 R o O D J m b n J q c D E r T W 5 a O D A r Z 3 F 4 U G M x U m p 5 b F Z P d W 9 a U m F 0 Z z V x U F F Y R 2 l T M j V s d F B Q V l R 1 Z j M 3 O T A 0 K y t m c m t t K y 8 2 d H o 3 d l A 3 e m Q r L z F q Z W Q x N z l z M y 8 v Z S t m d E Z K O V R r S 3 l I c k N 5 M l B M S 0 N n e m h w N U w z c W 5 B K 1 N 4 c W J k W E p 6 c G p D K 3 J U V G x H V U o 1 Y z l 6 U H h i R k Q 0 d m l l R T J Q T F Q r U D d i c l c 5 Z T d q Z i 9 z Z T N H c D N h Z 2 V 6 Y U R a M H N 6 M 0 l T b T N Y V D N E S n d 2 S 0 s 0 W W Z n V X N s N F p m a 2 V K Z m Z j a X d G N G h 6 e j N u R m x J U V B J Y z B i N z R h T m 9 y T V Z u Z X B s c 2 l z b j V z Z D d i Z T N V U X k 5 R z c v O V p H c m x i M z g 4 d W Z Q O T J i M G 5 a N T k v M n I v e m g v N m Z 2 c 3 g 4 U k h m S W R j L 3 l F c W 1 W d U 1 y Q z l v c m l 4 a m V m U X R h c j Q 1 b G 5 p V 0 8 x e U R 2 N E 9 J Y n Z i V 3 B 4 Q m Q 4 T E F Q U E c 5 M 3 p J O T d D Q 2 Q 2 d G E r R j R F T j N P Y m t B K 0 k y Y X Z N R V A 0 R T R m Z n Y z a n E 3 L z d E M z V Q N 3 g w Z T N U O T Q 1 N n Y z L 1 E v N C t Q Z X J m Z j d 6 M T d y L 2 Z 6 U G E y M E g 0 N 1 l N a W R p S z g 3 Q n d m T H B a V 3 N F Q j N r W k 5 J S 3 F 1 T k V J S 1 d T O V F o b 2 h h Y X g y Z X Z Z O U Z z U 0 N D c W M r N T N i Z W 5 Q c H o w Q W d t K z E 2 R D h m L 1 Z 1 O G R I Z D N 2 Z m Z u W D h Q N T l s O H V P e n N J Y 2 5 K e U Z i a z M x d n N 1 O F g 2 Z V J K R 3 J q T l J 2 S E 9 X U 1 k 1 V 3 p o c k t E N 1 B G U C 9 r M G V u Z m Z 0 Q k 4 4 V G t K M V J x S 0 5 4 U y 9 R S X J u K 3 R i U X h s S T h G a X Z n M X p F V X I 0 M 2 k v M 3 o 3 N U 1 H b m 1 p b W U 1 e V J P Y X l q Z V V Q d 2 l L V D U 1 c U J h Q 1 N m b 0 s 3 N E l H b E t G Y V o x Z D Y 1 a W Z x N U l U a X h Z R D R X T F Z x M S 9 S c 2 t 4 R E 1 W c G 8 0 Z 3 R k R W F o T T c 3 a D k v Y 1 B 6 e m g 4 Z F B Q e n g 1 Z W x 1 b m 0 1 N j c w Z G t K T n o w b j V 5 Q m 4 r Y U I r Q j J G W m d y Y U s 0 c 1 p G b j B M V 3 E r T 2 k 1 M G w z T m 9 Z U X g 5 d j J T R E J s R X F h d 2 F k N 2 N O M 0 1 n Z m p z U X N n M 3 N u c 0 R N K 1 Z J S n p w Y z Z Q b n J t c E 4 z Z m V i L z M 1 T k h a W C 8 1 O W R 1 T D M x d j l O R U g 5 T 0 5 q b U d F M V B n R 1 J n K 3 V y Z 3 g 3 V l B J Z W 1 V c y s 2 U W h X S W l t O G J 1 d F h p O X J J N U k z M z g w Y y t C M k N X S U p u M E J E O E 5 J S n Z O N X J Y Z X Y 5 N X U v Z l R K e n M 3 T D g r Q j R Y T V N o S F h B b E l Y a E Z j V U 5 3 N m V R O V h Q T j h P d F h a R j h 1 L 3 N Q L 0 E x Q k x B d 1 F V Q U F B Q U N B R F B n T j F Z U l d q N j J a Y 0 N B Q U R v R E F B Q U Z R Q U F B S E p s Y k h N d m N H R m 5 a V j l t Y j N K d F l Y U n p M b m h 0 Y k t X W F M 0 N 1 R R Q k N H O T B q Y 3 d U S n J T T H N m Z G x 1 e U d V R l F w S k d R U U p Q a H N U V j J K N 0 Z 3 N 0 N p V F F Z U T l C M k R O S G V B Q U N H N k R 4 T n l D Y n N l d n R 1 W W Z J Z U 5 z e H F Y N S 9 x N n U r d D B 1 U j J j Z n Q 0 W H p R Z T J 2 O H F x T V h l O F J j U j F W c G x X V 2 w r d l l m W F c 1 Z U N q Z H M 4 Z j M 3 M F d M Y X I 5 T k R 2 b 3 Z S M S 9 S d k N x c S 9 W V n o x M G V j O D d k Y W c y b U 5 5 N D N h c W p x b U E 2 N 3 p P b l l m c k p y T G 5 T R 0 8 y U n p W d D N s N W l G M i 9 G Z U R D L 0 Z 6 b l F x M z B Q U 0 V F Y X B G U k R x e V Z v R m t Z c W h S e W 5 y Q T U z d W N l a U V C Z 1 R 0 c W N h R G 1 4 Z W h l c 1 B N a F J 6 K 2 I 4 Z n I w M E U z Z z l 5 b T B 1 N k R n d l l S b m V I d z F z V H J h Y 2 4 2 Y W h 1 b U 4 v M U 9 i Q 2 x w T W t Y U V Y z O U N F Y 2 V Z R j B p U 1 p T Q 0 I r R C 9 n a n N Y S l N F T W x F Q k J r Y 3 V N c G s z c l p D W n l Q b 3 R S a l B M e G R F a U w 0 c k Y 5 b U M 1 M n N R Y V d k T 2 8 0 M D d G N 3 J J c T h z e D F h d m o 4 M m N s c k 1 3 Q n h E R E V J Q l J q e U V X V H F p c U F R U W d 4 Q 3 V t b 0 k 4 a k V r S U J S a V N D S 0 l V Z 2 h S R D B J Q 1 F 4 e E N F a 0 1 C Z 2 h o M k J D T U R s N D E 4 R l Q z U F N 6 W D J t W W s x c X J y N 2 I x U y s z a H p x Q T l E Q X B 5 N k 9 k d H d U b k F D Q 1 E 4 S U R S Q U F K Z G p 2 a E V V a H d R R E J J Q 0 V E N G t Q Q U J F V U l D V k p k U 1 N F a E F D R W l F Z 0 p D S V l M U W 4 r S U J n c 0 9 l R V d t d G N W T m Z s N l k y d C s y V C t h N T d z W X J l T y 9 w T 0 Z p S m d p Q i 8 x R j V C U T V h R D d Q b X l D S G 5 l b n h L W E x R d G w 0 d 1 J R N T Z t c E l w Y 3 R E d 2 x F M l F 3 M D h E O W F m S X d V Z U Z o b F B r N U 9 C d 0 h S M m 0 w W H l U N 0 1 l S H E 0 a z F E N X B P Z j V s L 1 V 2 W D h z a 2 k y Z V h I V X A z Z S t Y V j Z Y b z N t a V F 6 a H R F Z k 9 L Y l p u Z n Y 3 N z k r Z m 4 5 N X V 2 b m 1 4 O W Z t b 0 5 m a n h q T m V B c V V t T 3 l V d E F P W G g y T 2 g 2 d G 4 0 d n p S N X B 5 a 2 5 h K 3 B C e U s 1 Y T l M U 2 8 w d m Z q T X R i Q l p s b G R 2 d V h P M U w 0 W n R a O F U r Z H A 4 U H R o N U R n b H h P O E V I V 1 l 4 W G p W N G 1 h L 1 Z p Z D l C Z k p r T l Z F M 1 d N R X h n e D E z R D h p b V l X b 3 Q r O T d W Z k x Y M U J M Q X d R V U F B Q U F D Q U R Q Z 0 4 x W U p Q R G I r R G 9 B Q U F B N k F B Q U F F Z 0 F B Q U h K b G J I T X Z j R 0 Z u W l Y 5 e V p X e H p M b m h 0 Y k x P e H I 4 a k 5 V U 2 h M T F N y T 3 p N K 3 p W V E x V T T F C U 1 N N M U x 6 a y 9 K e k V 1 M 1 Z T b 3 R T Z E 8 x V U x L M z Q r V 3 l D V X J O U 1 N 3 Q n F p b k 9 5 Q 3 d v M W d l S 0 F B Q l F T d 0 1 F R k F B Q U F B Z 0 F 6 N E R k V 0 N K b 2 9 C M z l B d 0 F B W X p N Q U F B a 0 F B Q U I w Y U d W d F p T N T R i V 3 p 0 V 2 s 5 d j B 6 Q V V 2 e V B 4 S F N K e m d R T k w w a l p 0 S 3 F V Z 1 Z s W U p p U 0 Z Z S 3 p p N 2 l k T m F T K z B x U 1 J u a n p n Z m d 6 Q l d K R z N 3 Q U J O O E d p W D B M Y k N k T n N 6 Y k 8 y c T B y M G V x Z W t 1 Z j M v U D c 4 W H A 2 Z l h U d F B Q M H d D N 1 Q w S 0 k w e E p C N W d I Q n R B U W N h b U h 5 Y W d E W n J I L z J B W l B u O X k v N X d 6 R 2 F J S W k 5 c V N 4 W C 9 L b W 5 V Q k 1 o d l N N a V F I d E Z a e W d E a m p 5 U W 5 n R 3 R C Z l B P N k J S Q T l x U j d 5 T T M 3 Z 0 F E c E l J T D R T N E 5 h S m h L d m F Z Q m p z Y U p X R F B Q S 3 R n R l o 5 O F Z H c C s 1 T G l K e G 9 3 T W U r T D d y V 1 J a S U t h Y k J T S m J 0 V 1 Y 1 R 3 N q a 1 R 0 Q z J y b V R F e F N z M X J 0 N U U 3 c D F p Y 3 g 0 U j F M N k 8 w R 0 1 V M l h M O W x 6 Q 2 x 0 U m 9 G d E c 2 T F d u R k l U N m x 0 V 0 s 5 U F Z a S l N t N j d a U l J x b H p l L 3 h o e X p l Q m 5 2 Z G R Y e m k v R X B J a 1 d v V 1 J Y S T d K T V p 3 b T N F c 0 R Z c k E v a G x Q V W 8 r R U V 4 d H F i R 1 h a U G o y R j A y Z 0 d Q e m V W c E 1 v a 2 V E b 0 p V W U h B K 1 p k c j d E Q k Z Q e H I 1 Q V J W d D R J N U x n c l l o T T h y d m s 5 e V Z S Z m F G T 3 h 2 S V N F M V R L a 1 h H O V E z Z z B q c m 5 t a G x U a l l r c W 1 l R j B Q Y i t o b D R 1 b G N x V F F V c F k 0 N m V n N 0 t i U 0 1 0 a G V j N n N h L 3 R K U G F X a W 4 z R 3 B X S 3 Z Z b D h v W H V Y W W I 3 a T Z K R T Z u a S s r d W x 4 T 3 p Q T X d u Z E V a N G s z U z d L O D l h R V J E O G R 3 N z J 0 S n Z i W T l p d m l J R G d 2 M E 9 3 V j Z t W H Z D S U x 0 b F R Y b T N 0 Y z F 3 M n I r a C s 0 c l Q 3 d 0 F v V z M x R X B 0 Z 0 l 0 c E h a a W 1 y Y j d S U 3 Z l O V h U a m x u Q U s z O W F H d H E 0 W m F n Y X B B V m F B c V V G Z T R O b X B Q Y n d Y V U k r S T l D M E 4 2 S m 8 2 b E d U U j k v Q k h 0 N 0 9 D M U t p Z X Z q a T Q 3 Z l h l N k 9 I U U R 0 T j d K L 0 F z e V J p R 0 9 a V 0 J X S j l s M m M 4 Y l Z x Q W k 2 W X Z 5 N k 9 K W H d P b n B K Y 2 p p S H M r R 3 d D b 2 x 6 c l p N Y W Y r a T c v b k R u R z d r O X o w c 0 Z y Z W 9 0 R k x R N X Q 2 b 0 l y Y U 9 Y V k h h b n o y Z z B W S C 9 r L z V j V X F W Y 2 t S Y 1 I 0 W l p v O T g 2 R E 9 m M n B w M 1 F z R X F s S W 1 4 Y m h D N E w 4 d V Z D V 0 x r V E 5 B S D J K a G N G U T B i V F l x T T J 2 V j d k c V M y O W 9 K O H J O M 2 9 B M H d p Z m 5 S Z S t I K 1 J p L 1 R w N H k 1 V T h a Y y t X M X M z K 2 Q x d X A 4 N 0 d P b U 5 q W k h Y U i t j U X V x Z H J i a l h r e H V k R 2 x x d U 9 V R E F L K 2 J t b G R u Z z Y 2 d U g 0 b U h x S V h 6 U F d r b 2 Z D S l d P Z D N R L 3 I x N 0 9 w Y z B Q c H R k M l Y 0 c G p j M i t W M n B y Z D I v L 3 o r L 3 Z m W G o 0 c 3 Z u e T U r Z n R Z Z S 9 2 b j Y 3 V k Y 2 a G R k W X R z a n B V U k l u d D V w Z l J v W F Z l c 0 d n O G N k V k J V R F F r e k 5 Z M D J a d k F S e E p U N F U y b T Y y e D F k b U 0 r V 3 h H O V d h c j d Z M m 5 K Y k 9 4 b l p 3 a 0 c 5 U E 0 1 e W 0 r a 3 Z l a W 0 x a n J 1 b n F Y a 3 Z u M H h S O G 1 J Y U w 3 W U Z X S T l Y M E V S W k d v d y 8 z N F B F Q 3 k v V 0 N 4 b E x G M U t V Z V h X N S 8 w c k h M S E J u U 0 t Y V l l 2 Z V l U N C 9 4 Y z l I S T E 1 T V Z q N F p r c l N M a T l w W m R 6 R m Q w V l M 1 c H Z 6 b k t B Q X h w a V N h S X l u M m 1 z W W p 6 b n M r Z W l Z a H N U Y 1 E x N H d Z W G l l a F Z I R z J K O U 5 K b m s r U z d L b W R X R V E w R m s 4 N T Z 2 T D V 1 c 0 Z s S m x N U n V W Q k x y W G x V b V F L O E V q Y j V o V 1 U w M D l E R E t i a 2 x N V G U w a W U r Y 3 Y w R F V F c 0 R C Q l F B Q U F B S U F N K 0 E z V m h j b m V p V V h 6 V U F B R 0 0 x Q U F B T k F B Q U F k R 2 g x Y l d K d V l X b H N M b k J 1 W j J X N l p W Q W R U U m V 1 U G J p N 3 U 4 U E 9 E d T d C U G N I Z E l i a T d P M n l j N E 8 0 R U M y N E J I d H p k T F h o d 2 R 3 d n V I K y t w N z g r c D A x V m o x V j N W W G R Q V D k 3 c n V X Z j F E U 2 V F c k d q S X h N Z 0 F B Y U 5 M Z k p G U U F B Q X I 5 N H o 0 Q k V m c m o z S k h j T S 8 x e F F Y T D h w d T B D Q U d U a C 9 6 d W c 0 d m F 1 e k F D Q U V w Q 1 d F R l h 6 e k Q 3 c n N Q S W t X Y 3 c 0 Z U d Z Q l l M d n g 4 c j R w S m F 1 N W V k S 0 9 w a k x L M U 8 y U z B i V V J 4 N j d H V n A x Z U p Y V 0 x l c G p R T z V u L 2 F a M 0 5 r U 3 U r N E R 6 Z j g v M z J i N n N 1 M 0 9 Y Q z V l S V h Q N W 1 a a X d Y e F d p R E N r W F R K Y k 9 5 c H J m T m 1 Z a 3 d k R T h 0 Z n B w V U N W O W Z 5 M H R E U H p Z W l V D O D l R e V l 5 e X R K S 1 J z R k N q R D M 3 e F I r V X d j N S 9 x M X Z r T z J p O T g z b X F V U U x o S 1 J U S X B K R V p n R D R S e U 5 X M G l O Z m 1 Q S n k 5 b H J o U 3 c r c j d r d k Z x N V d n Y U J 1 b X F a a X R u M y 8 x V 1 k 1 W i s w V n A 5 d 2 t I V z l L R 1 p n b G s 5 d W c x T 0 N x M j N n d T h V R k Z 0 e l p 1 U z h K a T h E Q j J 6 U V J R V G p 4 a F N X e G Z B a l p T b 2 l C b 0 Z Z N k s 2 O W 5 j K z N X b W o 5 d S t q c m 4 1 N W 9 0 R G F 5 b 1 F Q W j B x O H Z C O F N l N F B K Q U V a e k 1 V W U l x b 0 p l N 0 x M d 2 w w L 3 h P M j V P R 0 F t d V Z F Z z Z E c m t X T z Y 2 U y 8 y R 3 Z X e D l o c k p J N 2 d 5 V l Z w b G F n e l c x b z F H a G t a U n h u d n c 2 Z 0 d V T 0 p O V V A y Q 0 J u W m N Y b n d 1 M E t O Y m 9 V a X o y N k w y T D V R b T V i a z U 1 b U F O c T Q 2 N 2 d h N n d h M j V C Q y 9 D Q U 9 5 a E F Y Q l c 3 T W J D Z 0 x N R z V v a E w y S F c z S l p I Z U N x e j R F S 2 l I O V Z i T G p 3 b 3 J V U l l Z e W x Z a 1 d G Z 1 h 5 T T l w Q n Z s T j J u e F V v M U V C U k Z Z S l Q 5 U X l 6 M W F w V U R J U W R E V U l M V m p 5 U F R I Q 0 o r d z d 5 c T l O L z Y 5 M 0 9 V Z U 1 1 Y V V S R S 9 x Q y t 0 V G V G U X F F R H B 1 e E 9 4 c j V C e l M 1 R k Z Y S z R n U V V o N E h T S 0 1 l M l Z K K 0 Z S Z H A 1 R H I r W j B u N 2 5 M V T l E c m x a K z V m U D F r K 2 V Z c W F H V V l y e T R q a W J j a T d W b z Z H L z Z U V F d 6 a l J 6 R 2 l y d H R K N m l D K 3 c 2 U k F F Q T B v Z 1 p E W F F R M W p r V 2 h x R m s 0 R U l k M i 9 Z d H p u e W F 0 Y 3 h l N l N 0 Z G N 4 d W F 0 U n Z R M S t y V H J M W V J E N 0 J B U U 1 s c F Z R U H Z 0 U 0 d J Z D d O R H J t b 1 p G S 2 d Y M k N o W E s y Z m 1 p b 3 A y b 2 N Y Q 0 F l R 3 F C T V R Q T m R Y T V N T M V R q c 3 E 5 M W J t c V k 3 Y U F i Y z B v S m E x a T l 6 M G J 3 V E V W Y j I r b l Z C N U F J Z 3 B s a 1 p j a E F F N H Z v S 3 d B W U N G S H U x a F Z D b l Z K a z B F c X h T V U V t U m V L e C t x R F F v U y t F U U x n U k 9 u U W 1 h R n h 3 Q m 9 p U G V B W m l P U l N w M 1 I x V U 1 k Q j h W N E x 3 R k 9 i S 1 B r S j c v S X Z 6 a W 1 j e n V h a U p y Q n R t T T d u d W R l N 2 k x T X Q 4 S 3 h o a X B Y c k N r U D B Q Y l N K M m V o U V l i e F V K Y 1 B i U T Y 4 M 2 d i d E V W d E d 0 c 3 R C R l J S c E 1 t W k d 4 Z i 8 r U G 8 1 L 2 Z z M E k v V z d D b U p L V 0 9 Y N U N Q R U Z 1 W F p V e E c 3 Z X B n Z m t D W D Z p b 1 B Q a E Z C Q n B a W F I y U V V N N z d a N H d E Y z N n R E V 0 S k 8 z d l N p V W l G M W h E e H N w a E 5 T T U R V Y U R y e D c 0 b 1 l D e V d 3 a U t I Q T B s d z k r e U h I b G 9 p b F J V Q T d 6 T 3 Z 2 R k d P T X d O N E d C S k 1 p b E c 0 c n E z M T l n L 2 p 1 L z h m c D U 4 V U 5 K a H N q S H c 0 L z Y 0 U z d W U G h j e E k 4 e m I r N H B 1 b E J B V U 9 u V E J B U E V N d G t I R j J C a 2 5 H d j U z Y T F I c 1 Z 6 W n d L V E 1 n Q j Q x d k R y N n Z x b X B 4 c 0 p 1 U T F 6 T 2 4 x a i t r b U h w O W N Q d 2 p Y d F Z V d 3 o 2 M U l C Z j g 1 N V d F N G o r U U N J Q k Z Y U 1 J V U T Z E R D I x O D Z W V U V p U V F W Y z R S Q 0 d R V F d k b n F T a X d W Q V h i S T d D W D N L R V l F S l V B T 3 B i R V Z 4 S m d C e G o 4 K z R j c D J G Z E t V T D A 2 c X d p Y z B U Z 0 V G Y k V p Z 0 V H R H I 0 b m t S V F h F R F U 1 V W d x R U N H R 0 Q x N X J D U D c v K y 9 S U H p o Y k 5 Y W U s y V F E 5 R F B E e W c x M k F J e k J K S k U 0 d z d G Y m d V a V Z I O H B 0 a k l D c 2 1 u Y 2 Q w b l B U e D F I M m Y r e i t P R 3 R 3 d F N K W l h K Z 3 Z Q T H V q T k V i Q n F M Q l Z S S E Z 5 M j I z N V R p R 3 E x S j N K Y X U v U F h h R z N F c X R 2 Z D F t Y 0 V M a T d I O V B Q a G V v c H h J S n J q N n J o W n p k Z V l L Q 0 t 5 b j V o c W 1 u T 0 k 2 U D B E M n h 6 b U 5 H a 1 Z I S 1 p u R 0 1 a W G J z Q 0 V t V l d 2 M F F R e k V 2 Z j J 3 c E l l S k d Q N V F T c H h 5 U X R o R 0 p D O F d o a 1 Z T M 0 5 a b 1 B i e X A v O X p p Z m Z n e i 9 1 W V F P R k F 5 T E t 4 Z U l D R 1 p h N n F v M k x V c 0 N J a U Y v Q z N 2 R j h Z Q z Z k c 2 F 0 Y j l j O F h Z O F Q y b 3 I 0 T U t B Z E J z V 2 Z J V m l 2 N n E 3 d l B j R X M 5 L 2 U 1 b n V k N z Q 5 W H p V Z y s w c E l Q M 2 5 R V G V M U n V y V z g w U H h w e X B z M 0 Z 4 S 0 s x U T R V N y 9 m b U V o a H o 0 O V B 6 T T A y b m Z j N F h O e l o x M 0 R 2 W n l l b G V s Q l F Z Z E l y Z m d 1 c 0 J h W m d h T V d X V X l 6 M 1 p Q b T l k N G 0 x W U R Z S 2 p L U 2 5 S T V B M N H F r O F d k e D M r Z W Z 6 K z Z D T j l Q a U s 3 V F p M K 3 F I d z N l Q 1 B 2 M C 8 z d l p y W U 4 5 d W V 2 a D F u K 0 p 5 Y k V 1 O W R q Z D g 1 Y V A 5 T D l J V U 5 w S j A 2 Y 0 l M d X d 3 b 1 Z 6 e G F z a 0 w 4 O D Y w c W R 0 U D N r T X R 3 W X l t R 0 p u T V d j N G x 5 V 1 F l e k p N T G Z L d n J U M j R 3 V 2 k 1 O T J o b W J v M 0 p B b W N P e G 5 a Z 0 p L R z F 4 O G l H M G 9 z S V p p a X B t Z E N v c T g y d n F v K 0 V q b D l m W H I 5 U z J s T T F 6 V V p u c U 5 N S 0 V u d D I 0 a l c v R m p u R l h T Q 0 J u b l d x b 2 J U c G Z L b G p J b k p t a 1 J L V W N q a U N r M 3 M 1 T z B K d 1 F U Q m h R V m F S W G o 5 a F Z S e m N q U F F k Z U l T V k 1 F Z j Q 4 b k x J Y n F 1 T 2 h u R D d p W E Y 2 Y U V o Q 3 Z y T 0 N V S 2 w v N U R Z b U x p K 0 R u b l J v W j l l U 3 B w O G h W L 3 d E Q V N V V H h 4 Z F J y a j l X V E F 4 N l B S Q m 4 3 V k h x b T F X T l F W W m d 6 Z k x H T k Z q W F B p e k Y x O G x w T m 5 H d V Z C Q W l 2 T X l S T 1 R Y K 2 d U T W Z H c X N S b 0 h J d V g y b k s 1 d m Z V V n p J b 2 V F S T h 5 c 2 N K d k Z Q O X Q y L 3 N T b z N 6 Z X g 3 b E Z M b H Q 5 W H R O N T h K M n p K O F h H Y 3 Z W Q U h y d 0 1 D R 0 s z W W t O N 0 8 z R F g x S C 9 r Y j V Y N n B F Q k w x S E 0 r e n B q M l F K U 2 p R N U E 3 N V h Q V H N p Z m 4 0 V 0 5 X b 1 E r O X p w d H h 6 Q 0 V T a E k w M n d T b U R G U y t n N U x F U E 1 D U X Z h Q 0 9 W R D J Y U X g 2 L z R 0 Z 2 h u Z 1 h i Y V N m c m l o c F R J M C 9 T W E R Z e F Z t e E d z a F p k Y n J U c U F a T m 8 z L 2 x 0 Z E N K U G J E N G U 1 M l V W a z F 1 S k c 3 V X R 2 b H J H e G 1 K a X U 2 U W s v K 2 h 3 b m p X T E s y M 2 c y a 1 R J Q 2 p D Y U Z T Y k p q Z z h 0 b m x h T 0 5 u e G o r b E V 4 T V M y N z N 6 U 1 p X a 2 I 1 d E x i R G Y z a F o z a 0 h o c 3 g 2 a F d V a U h S T k 9 F Q V p y a H o 5 e l c x K 3 N m b n l k c G p z O E h p e H M 4 d F Y w b k o 2 Z 0 Y 1 U n d U Y 3 p G R 0 h m e j F 5 W m 8 2 O U R 6 e W R a K z N o a V Z a N 0 d i T z B 2 N 0 5 o S W x R W n g x Y 3 h 6 Q z Z r b E p B d 0 t l W j J k a C 9 P N U 1 W W U J 4 M k t k R F h N W l o y T n M 1 Z V A 4 T 2 d Z L z J z Z G 5 0 N U p V M z g v d G 4 3 a 1 h K M k N U d 2 F H Z X B D d 2 R J V F B L d y t 3 T F Z a O G Y 2 M 2 J E U 0 F V a T J p N m s 5 T m R 1 T F Z 6 S l d I d k R B e l d h T k 5 1 R i t Q T E Q r O E k w Q i s 4 R D d p d V d S T m I y b X B G Z H l h U T Q r Y 0 p w c k p E U 1 o 3 W G J K W l k w N m 5 C U 2 V j Y z l x c 2 9 l T D J w b 0 0 y M m h u W k t m a 2 R x K 2 9 G T U 1 S c k Z z T j Y 1 Y 1 h 2 W T U 4 a G 1 W U X h M V z l u c E p I U E l L Z H p M N 2 R I a F h h W E 4 0 W D R p d E h O e j B J c V V X d i t r c X Z v R l J o M z V j d k Y v M 1 Y 2 d H h v Z z Z G V U V Y M 1 l Q N z J Q a H g y M k x u T k V h d X Z q d U 5 Q b E k r U W p L T X d r a 3 U z Z E I 4 L 0 w v e E 9 L N X N P N H o 1 V z E 3 c C t F e U M 0 d X Z U N l B Q T G p r M E J q c l R N W k 5 r Z T g z S G J M Z 1 d G d D k w b G 9 R N k w z Z D A w R T Z k N G Z P S W Z I c m Z 2 U l J r R G E y a k Q 4 e l R h V 1 p x W k 5 0 d W h O N n h v R X Z z a 1 N k Z T F 1 Y j J J b G F w b E R w U z A v R U Z P U 2 5 s V W 1 u Z V A 3 R 3 F 1 Q V F l S n l y O E d i K z c 4 Z i 9 M Y m t P d E p U c T Z U O X h n O E h B W U 5 y S G p 1 V C 9 H T n J L Z H E 4 Z n N S S G 5 C S l k 4 d k w x W E J u b 1 d u c F N p e m R X Q 0 p X V 2 V u d C t B M 3 Z 6 O G t q Q m p P c X E y a 0 R 3 V m U r N 3 Y y R z d q M l p m Y 1 d w a z d v K 1 k y T z B T N F l H Z H V P Q j R a d z h 6 Q m N L K 3 g y d G V E M 3 V r N 0 F G T l Z l Z 2 h w M 2 s x L 0 V F U 0 F v N E 5 M O E h I T T J G Y j I v T G Q r T E Z k V 2 p H c W x 5 M E s 0 O W N u W j Q r O W h Y e G 9 E Y y 9 Q a 1 c w c k 5 n T D l U N H Z o M k h 2 b n c 2 Z S 9 a a D l L Q W 9 J W U 5 j O U 1 y Y 2 9 5 U j R N Z X g r b F g r S U 9 Y U G N K Z F B p b 1 o y K y t J a j A 5 c T N X e G F u c D B x U G 5 n S m J 0 W V V S N m h w N E c y T k o v R V J P Y n M x T m 5 y e m R 2 S H F z S E R 2 Z k l q c E c 1 S j h V Y l l N a E c 0 L 0 F X M U J p e j N B M T N F R W 1 6 Z z F l d U 1 O L z M 0 V n B x U i s 5 Y l V a N 2 x O S 2 1 l V 1 c 0 N V d C U H N a N 0 U 0 W E 5 k T y t X N 3 J E e n N Y V k l 1 T l d F Y 0 c 0 b T J P T 3 I w U E F s S z d O Z X V o U E Z 0 N V F C M V Y 3 b H Z i O F B N M V V E N T d l T m h X b D F O Q 0 8 r T G Z 6 T 2 V E V m R z Y k h v Y z R 0 c G J S U k 4 5 R V Z 1 K 0 F Z N H d t R H N x Y j N q c 1 o v Q i 8 x b l d l Z m 0 r Z X V D M G x k M 0 9 O b W x L S F R 0 U k I x S z h B T G 5 2 Q W d 2 V l R C N m E 5 d k t w U X J W N 0 V n T C t B d V M 1 Y j d t V E N r S 3 N q d k x C S T N y V m E 5 W W R Y V 1 Z s R G V a d 0 R K U T Z j c D Y r d 2 J j R z Y 5 T E M 2 M V p W R W J S T n N 5 W E t C b k d O a m M 3 M 0 8 2 b G 1 S L 0 p G R l o y Z E o x S X V F R S 9 t K z Z k K z J J W V Y v d E 0 3 d W 9 2 d X V x d n U x c 3 l M a m d R K 2 5 0 U T J Q L 1 V X M W F N N m J W S y t r T G J 6 b 0 t K V n d V O U 1 t Z 3 g v V D F v N 0 s v O T g z W H V j V 0 1 p Y U N O a D A 3 Z V F X c 3 N j T D R X b 2 N U Z T l t e k Z a d k t N N D U y e j l R V U Z 6 e k 4 y a W h t S l p O W T J V U G 1 z Z 2 F X N D F K T E x B a V B z a k d o S j Z 4 S T h 4 R U p Q Z C s w e X Z v d k V 3 d n d B M G w 3 Y m Z r Q k 9 O Z z c y V V A w M D M v W m J M U U 0 2 d W F X R W l U U 2 F t R m l U c l l h V n B H L 3 l r N 3 B M S V g r L 3 R q d 3 J n Z E 9 o c 0 l i b 2 l I L 3 F O S F p y W W 1 G U m d W Y l N Q T k V B V W 9 R e U l B a 2 Z R Z T J Z W E F 4 S F o w T j N t T z d p O G Y 1 R X B O c k J M R n Y x N 2 Q 0 R F p q e n M v S n h w W X l 0 U U k y U W h p U W Q v c G F V V V M 1 K 1 N C e U o 2 c l M 2 Y m J Z R D Z 1 U U 8 1 a W t t R m 9 G T X h i M H p U Q 0 N r b F N r N 1 J z c X V s a n p h T F k r Y 2 5 m U G p 5 M X V R R W x C c W Z 4 b U 9 q R T l F c W 9 a Q 2 g y T H R U d i 9 3 W F F t U W 9 y c X V 6 Q z l m V 1 d W W U p M T U d 0 d X N Q Y S 9 J W X E r Z 3 F L Y 2 x y W E 1 l U m s 3 Y j Y 1 b 1 F l U 1 M w W V l U U 2 h s Q U 4 x d m 1 l Q 0 c w d j B C O T R t N H d P Q 1 Z R K 1 h u W k c 4 R G 4 z Q W l w Q k F h Z j N x b H l F U n J p N H V O S G c 1 M 2 J a N H Z n V l E 3 e l Z F O X V w W E 9 t V 0 F X S 1 h s d F B Y a m 5 z b D N U W n N M a V g 4 R U 5 w S V Z 0 V G c r T z J w T 2 l O Q 0 N X V n V y Z W 1 m Z F B C U X J s a X d k U 1 R U V k t t L 2 x K U 3 Q 2 S m Y x N W 5 j a E J O N U x r Q 3 h N R 0 Z h U l l k V F V v T W 0 v T 2 t 6 N F d R T n F 0 S 3 k 0 d W Z j S 0 V C W E M v S k x B d F d p M m 0 x c W w 1 b l A w U W N K Y k p l Q m 1 U Z F I 5 Q S 8 r N D B n U 0 I w Q k Z p c D N 6 N F R O T D B L Z X d E S V Z u e F A v W G t R U H Z 3 V m I w Z m V l R E E v S G p K R E h O Z W t 1 R 0 x N U m 4 2 Y l l Z Q z d z c 3 B a Y k V T c k p x d F B X M j V l a m 1 h M G J P c F F y S V V s e V V C Y U s 4 N E R K O H N n S k d q S 3 N P R G 1 i Q m Q z R 2 4 0 e l F h U E V z R F d p b T F q c H M 1 V T B W T m F U a k x a T H h I M m t M S 0 F a R m 9 T c V Z r R 0 l w U X d O c T h m V 3 p H W E l Z Y 1 p r a T l u V G o 5 V U 8 w a 2 t v c T F N V G t H N G p S b 2 R w U E p i Q 0 V M b k R y N T V O S V F G M G x Q T 2 w 4 V 3 h s Y 0 1 V a n Z N T n E r e U R L T H N Z U y t N M G 1 o a i 9 X Z j d D O V V B M k 5 J b G F O d U x w K 0 p Q N y t D S C 9 E d 3 h T V W 8 3 b n B F S n Z W M 1 F 2 T W x V Z U R v N D Z 0 R U Z z R C 9 l Z n J G b D h o Z F p u K z B C R m 5 a Q V B x c 0 9 O W m o y K 2 V t N j N 0 K 3 d R R k p W N l h Z T n F n a F Z j b m N Y S j h K Z F g z c U 5 S b W h v V 3 d r W X V n M n l q N E 5 x c 0 t 3 S F h G Y z d Y a z k r W V U v R E 9 y U 3 V X N W N I R 0 x H d l l G M V h D V 0 h I d l F 2 a X p U S 2 s 0 V n c 5 S V V X Y m o y T U p H d F l k T 1 l 6 Y 0 p u a T h T Q W 0 r R H U 2 W U J m R 1 J q N W l 0 V k d r b V V 1 N U F l V j I 5 N j R m U S t M R 0 V u M W 4 z W G 9 J S H M z S m V O d T F Y b W 1 y a m N R M F R Z b j d a Z n N P e n V Y b E 0 w e F F K O E J R Z X d U a T k 1 a H d x R 3 Z 2 d X k 3 S z l 1 d 1 p v b 3 R G Y S 9 E M U 1 h c z h r c 1 Q 2 R m Z Q Q X p I M X Y 3 e W Q 4 U 2 Q 3 T X Z M V m N z M k 1 Z b E Z x R W t L M T B m R l Q z S j B Z b j l m S 0 R v T l R t e E F W Y W x t N l l B R j J 0 e V p 0 a l N K V 1 M 2 R W c 3 U k 9 S U m d i b 2 J w Y k g 2 T E M w Z U 1 5 S n R n R 3 R j Y k x I c 1 p u T H N x N j B W d H B 3 b H h Z W H M 0 T W N x M D Z I U k F P M 2 J j T X A v e X Z o N X B p Y 3 F i T E N t d 3 Z E a i t L O H d I R z I r N X c v N U 5 M K 0 Z U U H l D V F h 4 a k l W S 2 F r S m J r U 3 R G b U 1 Z U D R X M 1 k 3 W D h a W W 1 V O H c 4 N S 9 3 T n I y Y W 9 p Y U d N T k l O V l h M V U 5 S Q 1 U 2 R U 9 v M W s y U F F u R 1 h u b l I 2 R D R l O V p G U 3 Q 1 W l V Y d j F a S j U 0 Z W 5 K S F B Q T z d B S k 0 4 a 3 B x U 1 l F T 1 Q r a G F B a 0 p 0 S l d 2 a 2 M 2 a k N 5 S F c 2 Y 1 l 2 Z U l L L 2 5 X Z 2 J 5 R W 9 m U l J T R H B M W H Z N e D c 3 R 2 d J Y W Z Y S D J 3 R j E 2 T E 1 G a H h h Y j F G N E Z q V V Z l N i s 0 e T g y M D V p a k 1 N a m p r Z E l 4 T D d 1 d F k x c F d t d 3 Z x V X p B Q 3 R 0 Q U Q y N l F Z R 0 J m e U Y x Z F R y b F g 0 a n d z Q 1 p N T 3 B 2 N E x N d z R 4 T 1 Z E a U Z F Q 0 Z F Q T N S R m h C Z m l q V H l L a V V O e U N i S G w 1 Q T Y w c T B S T m Z G R W t V Q 2 F K L 3 J O T H N h U n g y a E x G Z k J Q b W E r W k t L Z E N v M V Z 6 V X V x Q 3 Z 6 S W F I a 0 E 3 N V h 5 N 1 Z 0 Z j I w N n Z T K 2 l v N m 9 U b l h Z U j d 5 N k d G c n M 2 L z R 2 O H J u T l J L S H B h a k h y S k 9 2 a m l Q L 2 9 s Y 2 c 4 S 3 k w a U d S O T J I T 2 x w b E Z N a W I 2 S V B m R k E z N X R B Y k Z 3 e m t C O E I 3 Q X l v V k 9 o U 3 N o S m t z U 0 Z r W D N Y U E 5 T V H d X c n N B N k t D T D U x b j A 2 b V J D U z A x S F F V b n d m W D V I d 0 8 z Y X l 1 S H N v N 2 1 l V X I w Z F N a T U E v V 0 R F c m p V N n B r c 0 p L e j B P O T Q 5 K 1 B Z T j l M U E g 2 K 3 R S O G p N O U F U Z l B 1 M 3 V i b z J N N k N z Y z V P e E Z v S n F p d 0 V H e E l 2 S F U x S U N B M 0 9 h S n Q 3 Z 2 h i S U 5 E S G F u Y U h U V m t o d z U x N U Q z K 0 J L S D V z M X V a N l F a S H h F a F F a Q U V p S m d C T E h w S E k 4 M 3 R L V j Q 0 c z E v M 3 R S S W V 3 b n d s c U l G e G o x e n B D M l F D U V N n Z C 9 y O E h Z Q W t X Y U 9 R O H J O S k Z J Z n R u S T h C V 1 F W R U M z M E Z 4 R W N x c 1 h T T m Z o R l N D R X V h T z A 5 a 1 R D a U l J d G d k L 2 l m Z 2 p n a j J T e C 9 h c E d H e E Z F Q 1 I 2 T k l F O U 4 4 S 3 h 1 Z E c 4 N 3 N V T V B S W V g r U U N E R V U 0 b l R J V W V o N 2 R z Z 0 Z 6 S m V X O U h 0 V U 1 1 Z 2 J h d 2 F B c V U r b 3 h s K z J k c W 9 4 R 2 l 3 T n k 5 c H p w d H l x d G 1 P O D k 2 d U 5 o T j N 5 d F M 3 d W V 2 T m d K W X R i N D Y v T D M 3 Z 3 p a K 0 V z U U 1 P R V h 4 Z z J w a j d 3 d E x T V W J z S 1 J m N l F W Q j V Q N k Z t e E 1 P Q k s 1 S F h J U W J k N l F Q R G d Z U 2 J 1 d D h j R k t u Y j M 1 M V R Q W X N m Z n d 0 Z E x j c G 0 4 c m N W R T l q e T l X N n E x U y 9 0 b k N o S G Z K Z n F v Z X p p K 1 h z V W 5 r V l d x d i 8 w W j Z L T n V N V 2 J H N 0 d E b H h C S k F o d m J Y a n R r c G Q r N E s 2 V 1 p D Z j M x b 1 d a a G c 4 N W V o T W 5 C d D Q y S W E v M 0 k x e W I 2 Y T B x L z J u e U 9 M a F d H Z W t p b E Z O S W l Y R n l i R G E 1 Z 3 B G a 3 h R V W t 6 d X l 0 Z V V a c V U y Z 2 9 1 O E x F Y W x D O H B X b 0 1 k U V Z C a D A r Z E s y L 0 J J e C s y b l o 5 a G 9 q e m w 4 M W g x U W E x N X Z D U 2 l z M n h U S W Z r d n R P M n R m b m V W d z I 4 R z B U R D J K T E h n U 3 B Z L 2 0 1 a 3 h G R X V R b E 1 D U 2 h V c F g 1 e H N E e T M r d U 5 M d k V w Y V J L U i s 4 e H V M a m 5 J V D B 3 e j N j K 3 A z a W t v R X N G d F Y 0 d W p C V k x G S 0 Z 6 b T V 3 d j c x U F M 4 c E J q Z l g v T 1 N P a y s r S n l y N 2 l 2 Z U x M Q T Q 2 O H J s N V I 3 a 0 p z N 0 x i R E 8 3 N 1 A z V 1 o x R y 8 3 V G p H a 2 o 2 M C 9 t R H c 5 d 0 V u Z F F Y U G M 3 M 1 p D c k w 0 U j l a V l Q y b G F o T m N t b m R 1 d l k 3 V H p Z R z N Y V l Z 3 e G h a Z m F z U X Z X c X J t V j h 0 T j Q v c j J i O F h s Q U p Q Y m F Y R 1 F 5 Z 2 Z H K 2 Q v N T J G a F h O d 3 J M T 0 h o d 3 J O L 2 R U T H R H U 0 5 s a j I 2 d S s v c D h y W S 9 y b V J j W F N H S T h S M n k z U G t a Z 2 E 4 L z J u b 3 V S N m 0 v c m V 5 W F o v Z y 8 1 N 1 d Y S 0 l 2 a z F K M k Z F Y m 1 2 W W N M O W Z 5 U j Z z K 1 R z a m R D V n p n b 1 N Z c W V J W X R r S 2 J O V X Z q V D Z r S 2 M r c V N t d E J 2 Y l R O O G V 1 Z V d l U T B i W G Z t S n R a Z 1 l m R k Z Q b G 9 6 c 1 l Y T U x W M 3 h O U k F j R 2 J H R X l V a j J U K 2 x j b l h k M j E 3 T D Z 4 Z D R H R X B 4 N 2 R r W U N I W k J O O W F W b k d n W j J I O W Z 1 U E d F V W U 0 Q 3 M w O F Z V M U 5 P M X B k a W k 4 Y n M 2 b 3 M 2 b k R Y T D Z q c k x O N E 5 a V U 5 4 Y V Z T Z l Z T Q j Z J T W 5 2 N T V B a 1 J L U 2 R k V G 4 1 L 2 M y Z W R G Z F A 3 N X p z V H J 5 c F R 5 T i 9 t M n d z Y 2 d G e G N y a n Z l M F N t R 0 J J Y z c w d j Y 0 O E c w b U V I b G 0 5 W E d I V G t y M H J 3 a F J O N F B x V 2 d a R E J W a k 1 j c H J Z Q j l R b l d H N T d O S k o 1 R 2 h 6 N 1 d t O G Z Q d V h 6 c z B 1 V 3 Z I d j I 5 N 3 h H N T N 1 Y W p B V z F 6 T n V 5 Y 0 9 I e W l E M U p w e m d G S 3 V q T G R m S F g 3 d m w 1 Z n Z F N D l k K 3 Z Y b T N D V 0 5 m Z l M r N W t s b k Z M S D B I Z m 9 O d j h v N F l j Y V d s b T Z Z c T B t V 2 Z 3 Z 2 x Q T 2 R l L 0 x L b D M 2 c m d Q O U d Z c n d a b 1 B 0 V V Z E V 0 N 6 c 2 Y r S D F M Q W 9 r T l Z L e m w y d 1 N V b U p I M V N K U 0 p p c W l 0 R G 5 S c V l J W k F j K 0 l C Y m 9 t Y U V x K 1 N J W G J Q Y k h P O T F r N U E 3 d y 9 i e k V z b z l n T D Z C Q 2 g 5 d G t t S 1 F q Z i s 4 M U o 5 O E x H U z V B c E x F Z V Z 6 S T Q 1 e H N W K 0 h 3 c V M 3 O V l u U j B U V D J G a m R k W F k 4 S H I 0 O H B n M k 9 H a H V j N T B o N z E 0 a G l a Z 3 J s M X F P R T Q 1 T 2 x k R n V G U E l t S 1 h q T j Q w R G I x T F R 3 R W 8 1 b n h p Q j V i b D N m d n B y Y n V a O W 5 U N 2 d a e l h Z W F N Q Y X B 1 c k d B U U l z c U 5 R b 1 R D U X F 1 Y U p V U W R t Z H p s Y k N 1 R l Z l S F V j R m F E e l k v Q k l o W U 8 v b k x a K 2 t J W k p O Z 1 J 4 L 2 x U Y 2 V B U m t y W j l U T z B j T D N t N H B G N G V O V 0 E 5 U H p F e H l O V D U 2 b H k 5 Y U p E O F I r Z W V X V W o x d X l D Z m x 1 O W 5 0 e H R G c 1 d Z O G J Q T X Z 0 N U p a N 2 t L Q 2 4 3 M j l U b D h h V H A y S n F h d 0 R 1 M k J a U H o 3 a E N w L 1 d z U W V j c 3 B 3 K 2 x v Q 3 V 2 b z Z a N 1 R Q e n p K N E p K U F V N V W t t S E w 2 U H J q W T h I U i t G a l l y Z 1 J S Y V V S V U F D N 3 h a R U w v b l F N U 2 x Y b U h 0 W l F T Q V J D U U t R Q 0 p E a W N J Z E Z X S U R Z M T Z 5 N W E x R 3 c y W D I z c 0 J D R m 4 y R D Z a Z E 5 O Z k h I Z z h V d X F y R X J r Y 0 R w d l Q w d G Z Q Z 1 V G R F R w U z d C W H o x M 0 F o Z X N 3 Z U t q O U s 4 Y 2 4 w e k Z G Y 1 p K S l J k Z k 1 6 Y z I y V E J 1 d z J R V T V X M X A 5 a m R s b F c 5 Q X R I L z c z Y 2 5 K b H l 4 e U V z Y U t j M T k y O S 9 P T D F U Y l l G S F d u T 2 l T Q V R z e H d z S 2 V U V E Z 2 W G Z m c j F W e n p V R m 1 U a m 8 y O G p 0 V 0 4 0 c T R 0 d W I 1 a E N Y T z M 4 a k l k U G V Z d z A z R X J I V l c 1 d F Q x N 0 U y Y j d F N F N h Y V h Q c m F G c H V 3 b l R X b H R w O D Q 4 S 2 x s e S 9 K c z F 4 c n Y 5 W F Z Y U l J j S l R R Z 0 1 Z d 2 x M V 2 E r S j l i U m Q 5 V y 9 H N T E 4 Z F d W b G 0 z V m N 5 M 3 o 0 U l B Y M U M 1 c E 1 o Z 1 d T Z X d M N H M 3 b E N H c 0 J h U j N x e n Q r L 3 F 6 V X h j Y k x j S z h o c n V 1 L 3 U x R m R r Z l V 2 c j A 1 Z D d E V F k x Q W J U d l R 3 M z l Y Z T M 4 d D Y r Q 0 1 V M U 0 r V 0 l E M 1 l E L 0 R Z M 3 R j c E J p Z 1 B m Z 0 5 V T l l m U S 9 P c D l x W m x 6 a 0 5 I L z J p c D J i O G Z v V D d D a 2 F j K 2 p Q b l Q 4 c U l L c m 5 W N j J q T m R F a X Q r T n l R Q 2 1 1 W E R l S k l w Z 3 U 2 c E F B V H d q b j c 5 L 3 V U Q l M 3 Z j Z S O E N p W X k r Y n h h R k 1 1 R m 4 3 L 0 V u c W Z R Y 3 d y b E R Y V y t m W T h r S E Z q d m h o e G 9 1 Z X F B d l Y x e U 9 j b k 4 v U G d X N 2 N l V n V t U E t z S V p 1 c k 9 D V l R W V H Z i S E V M d 3 Z t V E o r W m Q w Z G E w Y k w 3 Z T V u M l Z p O E N V R V h K c H Z Y O F Q r d W h O Y 2 I 2 N z M r M l N m N V B K e U d i N 1 V n Q k l u N k Q 2 U k l k R j R t Z F N r K 2 p I L y 9 2 W k p a e l F x Z E Z L M D l t a W p t S m 9 0 W E h O M E 5 Z N V V P V z h y Y j I r Z T N N O T d i a W V 0 M V p F N W N S O H I v d k N n Z G t X W F V S Q 0 R a N G 1 B Q 0 h Y S 0 Z C T m R m U E Z x d n V Z N 3 p k Z 2 Y 0 W X p u W j V 5 e W Z O T 3 R E Z m Z s S m h a e H N Z b n d k S G J l S 0 F j N m Z x a m Z n O W F 2 S 0 5 M V 0 R U c n Z i Z F Z k a E Z I N l g 4 N S 9 J e G t j M X I y L z Z U M 0 5 2 N T B h M X p n O W N j W l N o R E 1 h b U R B N D Z J K y t k V G 5 R c W k 3 M 0 J y U z N O V m 9 6 R k J W V D E 5 d H B F R S 9 n a n h s O C s w T j J l e H N R Y 0 x Y T k V o W m V R L 2 8 r U i 8 r Y 3 F u R 3 R H R X U z a 3 l H S n V s Y U c r O T B i e V d a e C s r M j V S c W o 5 L 1 h U d V B w W m V j e k d y M D E 5 U l V I d G t z a n B G c k F G L 0 Y 1 a y t L N 3 p s O U Z N U E J Y R j V z V X J S Y U h 1 c F F 2 Z i 8 v Z G M v e F V 2 N V Q x M 1 o w N 1 B 3 V V p N a j F q e V l B b G t t Q 2 F Z N E Z N b 1 J I V 0 l M Q 0 1 Q Z 3 V u U z M w M k V p b E 5 i Z F d I W j B n T k Z a N F F I W E t k V l R o N T l T R m d 5 U k t o N X Y 5 a F J p V k h p R z B W U 3 h U M 0 h L Q k l X R 1 d G S 0 N i e G p n b W l m T V l 5 V D J t O X R i T j N m M 2 9 L Y 3 V p Z U N B S V J C a E l X N j A r N 0 8 y b 3 F P T z B K V D R F Y X I y U V l x V U Z X Z l V G e l p U a U l 0 W V p K c z l y a k Z o O T U 4 e F B n M U N i M C t I a U Z P V W l L M E 9 a Y T l j e m F D R k 5 w N W g w Q z J R Q U l Q Y V Z q W k V j Q 2 5 U V 2 s w R T M w d 2 M z Y j J q a V N n e H c 1 V C 9 n R l R v d 1 h K L 2 R 2 M k J M K 3 Z 4 T 2 k r V E J k M T Z I d D J m c l R w O G d s R 0 I w a T U r e U x U c k x I W m V X Y l R L M 3 k 5 T W V H d G d I e j Z h U z g 5 S T Q y T l V x V z l G e U d a Z 0 F Y L 3 Z 3 N 1 p u R 2 t Z R j B T a j J F K z F C U X R S Q l l G U n R w d 0 F h O G 1 j d H J 4 d U t l N n d C V k 1 T S U h i a k 5 O Q k R E e U Z T R W R J V U 5 V Q W N p M n d L N D F K R W Y v b z V s V H U z b W N 2 M G 4 0 c T B u c H R G Y 0 R l W U 1 r N V R Q N T B y T G Z n V H Z s W l Z y V n d P S 3 V 3 S 2 N Q T n V M N 3 c 4 V U N F W E p W R U V 3 U 3 g w a 0 N J U 3 F y d C t r U U t V c V h R V V B y M E F 6 c 1 J w Z V U 0 R 1 V R U E x a M m h o d 2 N 4 c W o 5 Q z Z V S z Z i O E h 4 M 3 l J S z Q y O U N i N n c z d 0 g r U F p 6 e V A w T k 8 5 O H J i Z H F t R k M 5 T V l U S j F M M k V S d V Y 2 N 2 M x a n R k a T Q r Y W F T W U 9 y b T R P R W t S T S 9 K b 0 4 0 V H F E V 3 B 2 M 3 I x S k x C a G N S Q T V 4 R T N O c U N s Y k Z O d 0 p F Q k h l c E V Z c F F a M 3 N y c m J V O E 5 K O S t x e V E y U k 8 2 N l I w R U 9 i M z l Z Z G 1 u a V I z S F J G R W U 1 c 0 9 6 Y U l N S U I 4 T W l P N m x 6 L 1 R j O G F S a 3 N T b m t T R j l F N m h z d y t L Z k F J V k h Y R 2 Z M b 2 w 5 a 3 F U b 1 J t Z H R Q d V F F T 3 Z R N G p j c 2 M v c l d 1 Z T h P O G x m Q j V C S X h o Z E 8 r b 2 d 0 U l h t W E V 0 Q 0 E 1 a F R R N S 9 x U 1 h u d V V B a 2 c z b 2 N m S G R J T m h E a G F W Q T M z O H Z K Z 1 F p e H N v Q 0 5 U b n V N V W 1 v e G J L U 2 l a R W s x d k V 1 U T V D Y 3 B R Z E t R c j B Z O W V h T X l Q a l I x Q j N X T W J J U l J q b 0 F m R m 5 B S 0 Z D W W J Z d 0 x k b 3 J o Z S 9 Q U U l o S 3 g y e E p W d X d S W T g z V F F B S k l K N G Z t Q 3 N n U j l V U k k y Y U V 1 a j l z d V l 2 Z z Z X O E V Z M m 5 D R k d o S 0 t M R X M y Y 0 F y Y T A v S F R t b m 5 t O E w v N W t Y c T h z b z g 0 M n h F N k l 2 Z D h t N 0 F L N k Z x M H F w W U t H T l B S M 2 8 4 R 0 9 h Z 3 h a S V F q W n d V S H N 2 Z n R 6 Q W J o M 0 J p d 2 d t U z F M N 2 l U Q W 9 u Y 2 J z b 2 o x b 3 M w R D c z O D R Z M W 5 v S H R l T 2 M y a k Z I S n Q r R 3 V D b U d n S j l w O V U v U T h E Z T Z H S 0 h E e U 1 Q O G 9 K c E V C Z F R R a E 5 D b W 1 p e E 5 G V 3 c r R 1 Z v R C s 5 N 3 B O b F N y Y X I w b 2 4 r N 0 d Q a E 5 2 W W F h d G 1 E M 3 k x T 1 h u U H g 5 W m d p U k 1 L V U R 0 M z Z V W G U 2 a 2 F 6 b W g 4 d W 4 0 V E t h d k R t Z V M 1 R V R q R y 9 D c 3 Z s a 3 V i c G 1 a M T l h Q 2 t 0 T j V T K 3 R a U k 9 X S l A 2 S T l G d W d v V W Z U W j A 3 d X d 2 W n U r Z V R a d j h 3 Q j M 2 S E V a T z N v b G I 5 T 3 U v S z Z m W F N n V W 0 x a G d 3 U l I y W k x K c 2 J F N W l J e l E z Z k I v M m d h b j Z G Q y 9 x U E J r V j d P N T R Q S 0 x H a U g z K 3 F K b T R L V V Z k a W x W b W V 4 W n B T S m Z j S G x V T W 5 L e D l y U W l R S l V C a D N x Y 2 J u N 1 F h S m 5 w N G l y V j h S c U c y Y m h x N X h 0 V 2 l o N D h J L 2 p C Y z Z 1 Y U Z h L 3 Y 5 S n d N R F N J d U d T e H I v N j B 4 R E R u a T F R L 2 N E T l c v T m Y 2 T U 5 U c E I z R 3 h Z S 3 N N R j B i b W p a d G 5 P Q W p z Y m J W L 2 d w M y 9 I Z n l 1 e W E w a X V 6 T 3 J a U 3 V 0 T 2 c z W j Y 5 c H N O W D N 0 a 1 B h Z X p N b W x S R V N S d 0 1 o K 0 c 0 U 1 J N R F J w N F J F W D h p a n F t b n d K T 2 U 3 V j N Q T l d y M y 9 m R G d s b n V U V z Z u Z W V Z b 0 1 5 d k V u c 0 x C b V M y c 2 F K U W t j N W M 3 R H d s M V Q r M i t Q Z H Z 6 S H V C N V d m Y W h O N X B 0 R 3 N N Y W x i M X h L T G p 6 R E h O R G d M N G 9 m V T J J V j l o V X p h c z Z 5 d D J U Y j h G V H N l V z l 1 O U U 3 d 3 B S O W Y 4 U T V v d m V C U k p 0 a 3 J S V C s 4 U W 9 P M z F G N 0 d N S k Z J b G t T Q l F V N 0 5 y d E 1 R c W 4 r W X d Z V X F 4 N D Z F a 0 N x a 0 d B U m t z N U Z E a G d 2 a H o r L 1 h a d m x M a H p U V U d h M k x n V U F m e H p R K 0 t K N i t z Q i 9 I N n d T S 2 p I d E c 4 O H R y S U d u T 1 p U U z Y 3 O X h 2 d W 8 x T T Z z W k U r b k E y S z d Z b W h U W G d I R 1 Q 0 R D d H Z F l I R m d P T 1 M 3 T T h o O G p Q S G 0 v a m h O N W 1 N S F Z Y V W 5 R b E h i b C 9 S M 3 h q d 0 x z c W 8 r d T d B R 0 I 4 b W p I U n d r b 1 I y W F N u R T I 2 Z W d W d V d Y O T R E N 3 B W a U h E L 2 d Y N G x U T 1 h G U z V s a l o x Q 1 p T a V d R U z V y a l B 2 S W l m O U U 2 Q l d r W k 5 r S T N E a U J T c E l V T T J s b X U 2 c H d y K 0 V M K 3 B J K 2 1 Z T z h V d 0 0 w U T h I N 1 N D R X l 4 U 0 4 2 S l F 6 T 2 Z 5 b F Z v c U s 1 Z j R C K y 9 q V 1 d u V F N M N E 4 y e U c 4 d W l i c n l U Q 3 J Q d H R 3 R 1 d I c G 1 W a 3 k 5 Y V d r Z 0 5 y e k 9 5 U H B X T j Z s b D Z x K 2 h u K 2 9 r N U Z S N C t l U 1 J 1 Z H N 4 Z U t G e V V H N 3 Z 0 V G N a Y m V 2 R z g 2 S 0 t a N T V u O G R N R 0 t Q Z n J G Q V R T Y m 1 H S D M 2 b 3 A 4 Y X R o O D I 2 M E E v U 2 E 0 W T g x M m 1 a c V Y 1 d F J 3 M z F K Y 3 F T N V J i R j d U N 2 I 3 b l N F T n V 3 a W 1 1 W l p O e l Z 4 c z h r Y W x u R H B t N E 9 F Z i t F e V l o Y 2 t 5 Y T k z R W 9 l c F l D V G F 2 a G V O b G 9 j M j B 5 Y k U x R F l 6 U W d k c V k 0 R y 8 2 S F g 3 U 2 d z d z M z T n l C S W o x d 3 p U R U 1 Y V T Z C N H Z s L 2 t D b W 9 D V l c 3 d z F o c U p X e G 9 V a W h K Z m d Z Z T M 3 V z V T N E N G W X Y x N V A z Y W 5 U S E V 6 U W t l Q 3 J l d j R G V U N m e H p l S 0 8 v N z F X V V c 4 R z k v c G 9 M e l p v a S s y c X l j Y z l F Z j A z Q S 9 j S i 8 4 a 0 x h c 0 p n M G l 1 Z n Y 2 c z J a T X Z J Z X p x O H h u e W t Q c U R q R S 9 O c j R v Y z N E d l h 4 U j F p O U Q w Z 1 R l a T Y 2 d z d l e k s v L 1 B D S E V Y M W Z s Z l J B a V B N d H V h d U 9 h T U F a Q l A 2 a l g z T G Z p W j k 1 Z U d 4 W X d C T 3 p Y d G 1 O Z T c 3 W m 1 s c V V P a 3 A 3 R 3 N R R E R k Y V p I N G p x Z z V K S 1 V O Z T E 4 c 2 J H S E h N S W l y R y t Y V z Z F b 2 V 2 b T F 5 N j N o S 3 N Y c m 1 2 R 2 Q 0 c l B X b H p j c j B y V 3 F q c 0 F R Q V A 2 W D k 3 Q W R 3 Z W l p Y U w 1 V W 1 5 d U Z u K 2 p m R j h z Z l h n W H B r U E h Q S F J 0 U 2 F 4 b G d O c 1 Z 6 S k R p V l d Q c T R 6 e X J K b k d K S W p J b D N X b k Z K R E Z 2 Z C 9 T b n V Y T z V s N k 9 h b m 8 1 e j l 3 R S t m N D l L U j M v Z 1 d F M l l 4 T 1 h T U 0 J P M n J S e V N C L 2 V u W k 8 5 R 0 1 Q U z R l R z N 2 b k F 6 Z T Z K W H F j R m c r d m R j T V I 2 d W U x Y k d C S E 9 s Z G J k O G d T e G Z N W j c 3 U n N 3 N F M y T k 5 u K 3 Z 2 Z G x r M E V W d E Z k c H N q N j V 3 U S s 1 V H B v M 0 5 z U U J 3 Z F Y r U 2 l p Y j V n Y S 9 0 Z m 0 z N U d 2 Y n F O T n J w O U R w M m I x N 0 M 1 O D N N Q T V l N z F 2 c U l m M m w z W T U z Q 0 1 1 S G J 1 V k t J b l h x K 0 N 3 Z j g 0 U j B 2 T l J T O H J x L 2 5 K W l Y v U H Q z Z H h k d j B t d G p O a j R Y c 1 l h Y j h U N F k 0 S D J S M D R M N 0 x W c U x s V z h m e F N r U k V W M l l U a l Z N W U 5 Q U E M v a j N h N U Z n O X h V V E F s b W d F e G h G d 1 d p c E 0 w T X R S O X p z T 2 R r V 0 h 3 M k t S Q U Z t O T l W Q T B J R z l 6 L 2 p G R C 9 l R W 9 p L 3 R k O E t M Y W h 3 U l N w c H F H M W N Y O W R 2 Y U V H Z z I 2 S X Z h V W l U c m Y v a W E r R n l j L 2 M r W G o 0 R V B 1 N 1 B S M k 5 x R E l 1 d E p o R U V G V l Z P c V V O b 2 F W Y m 9 F c 0 t H N 1 d Z c z Q 4 W k V l Q z A z U 3 N n a T Z V d X Y 3 Y y 8 w d l Z X O F N J O W N Y U F Z J W G F D N E Q 5 Z k 1 o a U x X b 0 p 3 Y n V W b l d C Y V d U Q T M 5 d T Z K c T N a c G R r b G 4 v Y z U 2 O X R x N W 1 X d 1 h U R 2 c r M 0 d 6 W D N q b 1 d 3 Y l h O K 2 V U W W c 1 W V F p e G Z a Z k V 6 N W x D Q 2 d T R 2 l i O H Y 5 O U d F U V c 2 d E Z v Y 1 V 5 b 1 M 2 a V B 0 V 2 J R Y j k r W n Z 5 e G V a U W s 5 b X M y U V l l b j R D b X N Q d 3 o z Z G N X c 1 R D N G 0 v R H h q c m V a Z T h X d D F l Y V l k a U J W W G J 5 W E l 1 Z C s z V X d J M 0 5 q T U Z 4 T l h N d U 4 z R k 1 Q e X h o b 0 E y S 1 h p Z F V 3 M D B Y R 2 w 3 c U x i d D h n c 2 Z j d 1 c 2 M 0 Z S T n R 1 L 0 h E b W h k W m d u b 0 c 4 a E 5 l a k F L N j F k N m R a d 2 N W V V I x N 0 J O L 2 V I M D l u T 3 l a c E t o K 1 l x W E U z e W p G R y 8 1 N 1 A 4 W n g w Y l l m c k p l T m h r T X J t a U F o a X V u Q m d L T V p z U j l P S i 9 o Y W 9 0 Z 1 o 5 V S t 3 b z B O d m Z 2 Z E d T Z l V W T j J 5 O G V l N E Z R a j l F Z G Z 0 M W Q 2 Y 3 p B T U h C Z 2 V 4 Y z Z u c D J W e j V E M i t 1 W j N J d X Q 2 c W M x L z d W Y m 5 W b 0 5 N b D M 0 V k p q V F h B U k E y W T F W e F h L c E N T T X B w Z U 4 x W l Z o R W p p V j J o O T J X V 2 1 D O V h y b E t w c 1 d o Z W E 4 b l p E S 2 J Z R 2 9 4 U 3 l D a V U v R D N p R V R P Y n N J K 1 E y d j U w K 2 h 2 a T c v K 3 R n V 0 J R M l k w d T V K S G p l U E g 0 U z c 1 T z J v M 3 c 3 L 0 R 0 N E 1 w V k o y d m o w Z F l F V y 9 Y d T J 0 O G x 3 b z B t S 2 9 h N m 5 l M G Y x Y m R p b X F t Y 2 N j a G M x U n J u Z 0 Z J Y 1 N y a 2 Z 2 W j R y Q U o y Z 1 k v d T V E Z S t R U 0 h M W V N N Z T E 0 N V M 3 c U t B R m M 0 M l N 3 b 2 V o Z 2 F S M E w 1 Y k V P Q 0 R h M 3 B u b V J Z N V V r Q l c 4 Q n g x U 0 U 0 a l l n Q 2 o 0 N F l U d l Z 1 d m o w c z M z c 1 h L K 1 B l a D N M N W l E Z U J M S E 1 w e W k 5 T D h J b 3 l 5 a l N 1 O G o 0 V H Z 2 S V I 3 S 1 N i d H B k b U l Q d 0 x s U G 5 P U D B y R X h q U D V n T H Y r O E 9 m Z i 9 r T G x t M G 8 v Z m 5 P Y X k x M y 8 5 L 1 N C c k U w d m N z a k V R b W l 1 O H N y U m Z Y b j l K Q m Y z c D k 0 M 0 8 z V V Q w Z 0 t T T E x a d U h D a l B Y R k x 5 N 2 Z B T W 1 0 Q U 5 O d W d J M V J l N V B a N 3 F v R 3 k 1 Y 3 Z x V 0 I 1 c y 8 r S V p E U 2 t C R 2 p 3 b H R q S k 5 0 Q X F 5 L 3 p l Z U F y R E p L b X U w a 2 1 L T k 9 l d G c 5 S D J U V F p 0 W k Y 4 T G N C U T B 1 Q k Y w Z j V m N G N y Z m N D e D Q y c E 1 u O H B 2 d l l i Y m U v V C 9 x b W R Q N 3 Z x T j F N b T Q 3 W H N L d k 5 t V 2 J K d X N X U m x q Y z N T Z 3 R 1 d 0 F S T E V 5 c U 9 0 O V o 4 R j B U Q W l n b X R D M k d o N D l 3 V W N V b T B P R 2 9 J M k 5 5 c D N C Q n R Z O W l 0 V z Y 3 Z k x S R k 1 N Z F R o K 0 9 5 W E o 4 M 0 d w e G x 3 Q m F Q Z U 5 j M l V F T 3 h i M D d Q c V Q y c X B R M W h k M k U 1 Z W V N a V M v N 1 c z c j R 1 R j c r R F l X Q z V S e D l h O D g w M G Z 6 U E h 2 V X A 2 M n d x T 0 Y 5 V l l x T l l B U U l U W C t T b m N 3 U 0 l D Q 3 F j U j B Y U m l j Q V B R R k d s V G l T U m F T U 2 5 a c U p k W W p l c G s w a 0 F o R l V r M D l M W n B M R k N w d n h Q V V J B T U F j c j R W U G V x Q W l V Y 2 l K d G N H Z 2 5 o U W 5 D N W 1 O c X V N c H Z S S k N y W W F P d 1 R 0 a V F u V z c x S j N r a E U 3 M j l i W T R O Z E F J O V p p Q n Z s Q 3 l r V G F S Z 3 M 3 Y l F 6 U 2 E 3 a X Y 4 Q V M x U G J x Y m d n W E Y w b n F x T U R D T z d p M y t U M n Z p K y 9 C Q 0 h Q R 2 N M K 1 B J Z V F u c D M 5 N F B V Q U J y b 0 l U V k F s e S 9 L M m g 0 a W l s d 0 5 P N m x W N V B S a n Z 0 e F h s K 1 l X T S 8 x N W Q y d H F 0 R S 9 G R H B k d D d 1 S z d O K 1 R G R m E 3 U j V 5 Z G E v c H V R L 2 t C W k Q 1 N F h O W l d V d j N G d 2 x v T 1 p X d H F 4 W l d k V l B U U m 1 X R H Z V U m Z v Q n V I S V l T M F d j W l d Y W W x q Q n R M M m w 0 Q l h M V 0 U r N G l H V 2 t 3 S n l T M W x 2 R W p m V 3 g 3 T V h q V D l h U G l N R X Q w L 2 J q R 0 J U N m F 0 S k N I c 2 N p Z j F E V k d H Y W t q T k E 0 N 3 h X R T I w a 1 V L Y X B l S G l H U G Z s T X B T Y k M 4 W W Q y U n p 3 b 2 N i b 3 R R T n l H e E p v T G Y 3 c m R C K 1 M 1 U 2 d D a T I 3 V G p r Z H R h T X I v b G 9 k U 2 x Z V W s w Y V Q 3 a D h 0 Z U J Q W m d a U k V k c m R I Z l d F a F J R d n A 0 S V E z e l Z m T 1 p Z W m V w T m p q S U l k Z T U 4 c 0 J 6 Y U l o c z Z B N U Z h R 1 B K Q T k x K z Q x N l Q 3 U G w 5 d G p N M 2 c r S z F 4 M k J 0 c m V t Z D B v V X Z S N F F S d n h C a n J T e m d n R U l F N i t N T l R R O W p Y Z W R n V E R h c G Z R R j J Y U j d G d X l h N z N y S W Z l N l l 5 R 2 d W W W R T d k V x Q U k y Z S 8 z T E 9 r M X N y d l Z s b l h K N X V t a 1 J O W k t P d W t N Z j l K a 2 E z Q m F a e m 9 X b i 8 1 a F h K e E N Q V H p T T 3 Q 5 V k d r M y 9 O T n l 4 d l F I V H h o O F V 4 T H p z e G 1 R a T Z y R D J Q U T J J W U d v a T l 4 U k I 4 M 0 c y T V R i M D l F V z Z z c U J q R D F C R n F I R 0 1 6 R X Z M W T N h d z E w U T Z z d G 5 m d j N q b z g 3 T 1 p s R E J v V H p U K z l j a U 4 5 T G 1 y M V c y e D A y c 2 9 Y O W t Q O V d 5 T l d m c D N r O D h 2 S n I z Z U x r c X l O R C 9 h V j F N V z l P Y V R X V G x H S T N z a V h X b 2 p L Z m c z O G h W V G x x M i 9 B W V o 3 c W x T R D l G O G l i L z h o e m l o M 0 9 U U E R F c U 9 Z d W t Z R 3 d O Z z N 6 M H Z o K 0 t 0 R j M v R V F z N U t z e n N s a W 5 2 T W s x T 2 1 M V 3 d h R U J 1 Z T N 4 e l B 5 a z Q 2 V 1 E 1 U z F M N H N V a H l S Y l p q W U Q y Z m Y 4 N m 4 3 V l d y N W R K e m Z S N n J a T X p T V X J J K 3 R m Z 0 p U U 3 B O c G F v d E 5 H W m R Y S j Q x a W M 2 e G Q w T H d y V X Q w M 0 F U Y 2 d 3 N E x W c X h 0 a m J w L z B w S 0 N l R T k 5 N F d o U H V N a X d 6 Q y s v N X N 5 c X V I d z h T M 0 5 z Z 2 5 m Z D d U Z U R M O T R D d 2 l Z Z T h R c i s 4 b D h q S D R 3 W W N y O U h 1 d 1 I z c 1 I 3 R m p m e F g z T n V 3 b 3 N w d l o 4 M 3 R m Q l B 0 b m x 0 U m l Z T j F T e j k z K 2 1 H M k x C U m d O S E F 3 e W h 5 a G d C a z F W Q 0 Z O V 3 U 4 d 3 V M e W V C S m I 4 N H Z y W V p Y d H M 4 S z l h N G h r W X Q 1 S k s 2 e G w v R D Z C d H J a M m N Z R 0 5 V W E 5 I N G 9 J U F R N O T N m W l N 2 W D Z o Z 1 F m U X Z F U k F z T k N m c 3 k 4 a E 0 5 d z Z C Z W J k Z l N h R m I x M S 9 P d E h m W j k 5 d k k 4 Z m d 1 M m 8 y b T B M T T N B d G p N Q k d h M m 1 y S X N Y b l p T U W d p W U J 3 M 0 l J d D h Q b U 5 Q T X F E Q z h x W k t t U H F K L 3 N P c m p E M W Z 5 S U d u Q U d 0 W m 9 i M j V F O W w 0 Z T B W e l V z c n k y T X R O S V l F V F J Y Q l p Y O D Z O M 0 Z l S i 8 y c j l L N H F Y e G l y S G h Y b k 4 4 M z M z R T N K S E 5 L N D d P a D B M d V l q O U w z N 3 J F V D F n R V h F N i t 1 M 1 R K d H J T c G R 4 c n Q w S m s 2 Z 3 U 5 N U h E R G V y K 0 N I e n V T a m h x O V p o S U N t d V Z J V m J M Q 2 Z 0 b 0 h o M F B X c H A x V k 5 3 a F J W b W 1 R K 0 V L V n R p V F h 4 c n l T M G x Y N k p Z U E 5 Y V i 9 4 Y 3 l i K 1 J T V W 1 I T F I z U W h N Y X N l Z m p 0 d E p L e m N u R 2 R j L 1 N 2 Q 0 N V V G F F T n Q z V n l 1 N 1 E 4 R k g 4 c z B x M H V W N G N F T H R P Z W F 4 W l l 0 M m F 2 S E h J L 3 l N b z Z O N j V R b W N Y Q 2 8 x T F p 2 S V l x a V B O V l R m e D d Q M E d K U F k 3 R n Z l M W N 5 d 2 p y a D h N T j V I S W t 1 T S 9 x N S 9 1 Z z F 3 a n Z w M 1 p M M X N s c l Z 2 M D E 5 b 3 R v e W x 6 S G l R Y T U 5 a m V U e T V U K z V v c W Z N T U 9 L d H M 5 c X l O Z z J t R G J W Z n p x V k h 0 d G w 4 U k Z r R 2 V u Q l R n d G R u V 2 o x d 1 F D U U x K W E V t R k N B d W J t e l R t e j d s b j F K Z X h w a D Z M Z D B C a U 9 v e E R 5 M X l j V 3 J K N l U 4 M E 9 N V F N D b V g v S D Z X e G V L S z M 1 c X R 4 a D V r a z F H V E x y d V k r M k E 5 S D V F V n d o U 0 V s e m M 1 W E t E d l g x S 1 p Y a U 8 1 c 3 l k O X E 5 Q j d 6 R l d 5 V W 5 k U 3 Z P R D J n Z D Z s M V B S K 1 V k N U N V U S t N U 3 k 2 R 3 p v Y T B X N H Q z e F Q r R 0 R s R 1 c 3 a U N R R D Z P Z 1 E 2 R l N 2 Y z g y e V d I Q V V k V V p N L 1 V p b l l n T E Q y R k s 0 U n B h W m Z O V 2 V C R 0 5 E U m R W L 2 o w R j R V V 2 J 5 Z H V j c T d C N U M 5 c z U v U S 9 o U T h r N E t X R F o v e G x Z Q W 1 I U k 5 z S y 9 4 Z S 9 s a 1 o 5 U U F U R G d n V n R 4 V T J q a D F E V m E z d U N y d z l E Z z E z Z D I r T m x o O X N P R G E z M H Z W N m N 3 V U Y 1 Z T J B M 1 h l M z Z V U 3 p 5 S z d X R E J S e m I r Q z h T W n F a M 2 k 0 K 1 J 0 V E Z o V 0 E x Y T M v W G 8 5 Z m R v d l V O Q 2 8 v Z X h X Y k R 4 Z z d M V y 9 W N 2 R 5 c C t B V z R W V G x m e T V r U F R q R j R w c m x Z d F B B S H d V Z F p S Z l U 5 S F J 0 d U Q 4 c F h y R E t x c T d a N E t T a G 1 X O W U y W m R w V m p L N W h B W j d k N n U v b k V u d 0 p P V j R J c 2 l r R H F s d 3 B X Y l N h d 3 p u U k h R M V Z q L 2 F x W n J o W D J 2 b z I 3 b l B w R z F s Y W w x T F Y 0 R 3 R U W l J 1 O G o z V W c y W E x Y b 3 Z U b m h 3 d m J V M m p O O E 1 6 d n J S U m w x S F B E T j J Q Q 3 o v R l h O N G R h Z k F 2 T H p X V 3 J a Q m 1 E M U l q M 1 R R d W R m T W x M N j d i d m w 4 e G 5 z a V B H V W 5 p Q 2 9 6 O D B F L 1 V V S U N E b W c 1 V E N Z O D R a d U l V e U E r V n N V b U Y 2 N 2 1 r K z J i N l l M R 2 F D c k V 6 Y m 5 Z e l Z J d F B p V m J J V 0 x 1 M 3 h V d W 9 S V 3 V J R k p a T E N 1 a 1 c w U 2 J R S k F B d E 5 D U T Z n c X I v U T E 3 M m l y Y n Z D b 1 h I d 0 R Y d H h h d U g v Q j B W c 0 x Z Z l J l c H g 3 a 3 Z 1 d 1 B h Z y t I M m c y b 3 Y z V V B P b 3 F r M W x 0 S T F M T D Z R V k 8 r N T F G V U k 2 d E 5 H T U o w M F d S M l h x R F Z K Y W R N R V F r Z l l D e U V X R H h V T 3 N X M D h S R X Y 5 Z z h L c m N h W F p h Z D Q z d H g y d D k y N 1 p B N 1 R x Z X B y Z H Z F Z S t H c T V R Q k g x a V J o L 3 k r a m s 4 S 3 Z j V W N 4 M H k 0 R l Z M T E d r K 0 d m R 2 5 l e H R t c j h q Q m x P S T l 2 R E x 2 b n h Q Z m V Y M W V L Y 0 5 k a X M y Q n p V e D d R V V B C S z h a c m c v L z B Y U U M x Q T Z q e D B m a l N M W U 9 k a T J D a m d Z O V d k a k F w d D B 3 a k x h R 0 k r V k x j M D A v c j F U Y j J 3 M G E 5 d E 9 2 T D V i U 2 l p a 3 F R b U k 5 W j l S V z A 2 S j Z M T V l 5 c k x y a m M 3 M H h o c 1 l W M U N E c m 1 w Z X p C c k d K O V R H W X U x W F J j Z 3 R P d 0 d 4 S 2 t Y e T l T c V V B e E J S S X l X d l F 5 U U N v S G 5 0 Z X N 5 N z N T c V Z x N 1 p v W U g w a G Q x c X p 1 a 3 h Q a m p n Y z N 1 Q k 5 i b 2 h D d l R r S G V I a D V L Z z R R N E g 4 N n V j Y W g w R z l 1 c 0 5 6 c T Z F R j h l c H B l U m x K U 2 J B c j Z h U W c 3 S i 8 0 S k p o b X l X R 1 h 6 L z Z m a F E 3 e n p w d z F a b 1 p G W F E v b 3 p 5 Z m Y 2 V D F J N U d Y a V Y 5 V U R J e D J o V 0 F q M V J k V 2 9 T c V l I R 2 g v b n p l e k o 1 c 2 R p W X A 0 N W p W Y X R B S U 5 3 T F h F c W Z K R 0 F w W W 1 W b m x 1 Q 0 V O d 0 V j V U x x V n h Q N G t k V l N K M 0 o 0 Z 3 F 1 O V g x N 3 U 3 V X p V W l l u K z g r Y U 9 o c W t V Z X B n c l Q x W E U 1 S n J o d F F X S W p V e F R a R m 9 M W V R W S G o 0 S z l C R V J B V z Q 5 Z l p a L 1 M 5 d T A 0 U 0 F T T G s 2 b D V R Z z l F b X V N d k U 5 Z T B U S V F 3 S V F s W G w 0 W U Q 1 N X Z m c 3 E z U E J r K 3 Y 3 Z W J Z Z E J 5 a E Z p R T R J b l V v M W R 5 M D R 4 e l N L Q U N K T z N X U m J 6 U 0 1 r Y m F 6 Z 3 J P Q U 9 Z R 0 h E Z 1 Y 1 M X Z N b E d u W k p 0 N 0 V E U X B 2 N 2 x B T U Z 3 Z 2 R 3 Q X N B c U V S L 1 F F U n p y R V d V b 1 V Z a n B w a j J D c H V S c m N w M n B y Z n A x a 3 V J a 0 5 5 e G p y d E 5 y N m p p N F I y U n M v Z D g x c j V z R E J 5 c 2 9 x S X h n N W R a S 2 F k M 3 V 1 W G 1 a Q W h j b l V m d E F s Q W V u c 2 5 G U z R r V y 8 w N E 5 a V E V D M l p W Z k h X K z M 5 M j V 4 N 1 U 3 c D B S d 3 l l b C t j K y t z O F J W U D V 0 V y t I V i t X V E g 3 Q 2 d o O T R 1 c m d T M z Z n c 0 p B U 3 F t M H N x M 0 w v R 1 d B a l R V d n V L Z 1 c w K 3 Z B Q X N v b U J V S 0 M z W U E w U F F 3 c H Z I e T R R d V B P b E l V Z F V Q V D g 1 a 0 U z c W F I e j d Q N T d t O U p V V E 9 L V n N B Y T h P N 0 U x N D F 6 V l c x T 1 h Q W X J O d X l x N n l p Z W p B T m 8 y O U N D N m Q 5 Q j g z d E h p W X d B S k Q 1 U V V B Y 1 I 4 N 1 Q 0 O F l u d 2 R x c D V 3 Z W 9 Y M j Z q N W t B Z 0 F t S i t M U H F s T 0 x t U m p i M G R T T j d R T T J W Z G J B M E h E b 1 A x V F U 0 a W t v Y X l o M E N o W k N P b l c 0 d j l R T V V H Z D g 5 S S 8 z c E N Z a W N m U E J H L 2 N r a 1 E r b n R X e k R U c G x t M E p v V E Z q b l o 3 c 3 k y Y n p L Y U V I T G V o d U I 4 U H p v N T V l M m d o W U h s N 0 t 0 d 3 U w V D J y S U h o Y X J u T U p z T W x S T T Z q d k N o Q 3 J i U E w r Z T J K d H o w a V Z S N U t k W D F P R D R l Z m 5 s O U 9 X T z J w L 3 F Z U T V x c l p O S T l B U F p R b i t u R G 1 B V 1 J y d W p K O H Y w N l N J R k d w Z n V a T E J o U H R F L z Z k U H R l V i t z R V J q S X A r Z j J W V z B 0 e D c w M 2 V U b D l 4 W k l o a 1 V R S m U r a E s 5 S G t L W n p y N T J j S z d 3 V k N o T j l s S T Q w Z z V k a G w 3 Z V N 5 a U R y R l J J R E 0 5 S V N t Q U Z Z a 2 1 m W X d u d T d l V m E v b 0 d 6 a X R 2 U 0 R X a k d P R n l w Q l J r Q z l w U j h 1 W j R L Q U R J Q 3 g x c n R H M S 8 4 b z V P a T B 0 a U l 2 c T d l b U F V W m d z Z H Z h R F Z k R 0 R C M V N F b X h N T i 9 2 b T Z z V 2 F 3 b 1 R S R k N J T 0 p S U F R z N j A 5 K 2 p O U 2 p T R E 0 r Z T h Z L 0 8 3 d U l B S G 5 D c T N a b U x 5 b D l j b X N u N D N l M 3 Z a a 3 V p Y W p w T E E 2 Q 3 Z r W X h 0 c k 9 M N l p w O U h E W D h r S T h s d 1 N x M 0 p 2 N U t s K 0 1 3 Y W V C V y t K V 3 p J Q X h F U X l 6 S m 4 y L 0 J l d 1 c z a W x o Q n l l N H F m b l F u T S 8 w S l Q 1 S 0 l H c k V i R F N a N V h X U 3 B U R G p o Q z d t c 2 5 l V n Z l L 3 U 2 a 2 V v V U F n d m Q y R 1 l a Y W d J R E 1 6 c z N I V j F 1 L 2 x h N W 9 J R 0 l Y T m x k Z W d l S F R H a z l W W X h 3 d E 4 r V W h l U V E y S W k v S k t a N T V C Q T J w U z R N N i t R S F V 5 e F d N Y 0 h W e F J p b F p C Q m k r Y S t z d D h y b m V C d W J i Q 2 l n U 0 F s Y T Z P Y X V W S 1 l K S X g 4 V F d v a U 5 G R G t 3 Q 0 l 0 Q 3 Z m Q W Y y c S t l b X Z p U k V n T V N G W k 9 q c G F G K 2 h 0 L 0 9 1 S H Y 3 a H R S S n d w N V d 6 c l E 1 R z M 5 d E w 1 e V h V b D B v b H J K b 3 B J S F B P b 0 R o O G p a N F J N d D d k K z B x S 1 N 1 e l Z j Z l d i c W F I N E 1 Q O G Z O K 1 F 3 N 2 d Q e T N 0 b 3 R 6 L 1 V t Y 0 9 N U W 9 m R 0 V 1 a i 9 v W W h 2 S k Z G S U N a d k d S V 1 B V e l V T O E J V S 0 l 5 a W x j Z W Y 5 e k V s W W R L Z z Y r Z X N U a 2 t x Z 2 h Q R V B y S W J p V W 1 l N H p D c 2 F j K 1 d q a j l j T U Z l T n B k R n U 5 R D R G b l l x T z I 0 W G F k N 3 Q w d E 9 r K 0 I r S D F Y N n B 3 T D I 4 V W x 5 c T V p M T U w Q U s v Z E 9 P R k 1 u R k Z G Y m l Q R 1 J T W n F m d z N M c m N s S 0 5 Q S m p i a j F v M U l R a 2 9 a Q X N Q d U d j S E J X c U p L S 0 Q 1 R T V w S F F U N l J n M 2 V Q a G J W Y W 9 G U V F u Y W V Z e k R 3 Y 2 5 j d F E r T 0 5 a a D l D Q n h 5 Z 3 F C U m p i V 0 Q 1 L 1 Z 3 Z U l Y c k t i S 2 l L c E k 4 N C t D S n R k N S 9 T W n B K c z d N V k t h M 0 5 a R 3 c r e W l 4 d 0 p p b k J K c G o 3 U C 9 L c m J o T 0 l y d W 9 L M W R o T X h I M 0 k 4 W j l k d n p j a l l r V T M w e m d t d i t m R W h r Q j B 1 T 2 E 4 d H V 3 T z J s a i 9 B S U h P T H d Y b 0 5 p Y X Z m a U t D c D N y M n N Z b D d 4 S W N M b G 1 q K 2 F m a E 5 4 V D B 6 R m t Z U G 5 x W k V p N T A 4 c m d H L 2 d F a m V u a m h R S z V 4 U T h P S y 9 t d 0 N w W E l X R F Z M W F d N d U 9 5 c j h Y L 3 A w a H h i a U 9 q a W 9 2 Q z R 0 W n N x a W o 3 c 1 I 0 b H Q x S U h 3 W H M 1 W W Z s R V k v b l F j V z E r V 1 A 4 R T h 1 V 1 o z V 2 R V M 0 5 S O T N r e m x O Q X J P W D l 3 b G 9 G c V V N N 2 d D T m R z b 2 N 5 d X N X K 3 M 4 Z 0 R y c G p X V W 5 n U j J Z Q 0 h n K 0 F i d E F F Z T R r O W N Q V U Z G T E J K T l F a O F Q r Q m 9 B b z Z 5 Z j Q y a 1 A y W W t 3 Z W l C S m M w U z B 4 a T d Y Y V R H O U h k b U R n N E l w M U d 6 Z E R E O U U z a 2 Y w T 0 t u Z 2 d y M 0 0 1 R l c 3 W j k 3 Z 2 h N R z J k M U 0 5 U G d F U G x E a l Z C d 1 B r M n R i a j J 4 c k k 2 W H Q v R W 9 N b H Y z b y t P U 2 Z G K 3 k 3 U 3 h J Y k x Z U 2 h N R H V y V 2 F T Q m 0 5 U m p P N 0 d z R V h x L 2 5 l M m E 3 S z V v K 2 V x e j R I c G N M b k Z a a E J W O D R h M D V W Z i t H Y m c v M l h U W V d H L 0 t w S z V M W H l C Z 2 d 6 R E t s O F c x R 3 U 1 V G l Y M 3 F a S 3 F T N m 1 J c D N D V V o 4 Z W R U T n p 0 Z T h 2 T 1 Z 0 W D Y x c 2 h W Z T N i c j J L Y T J D Q X l r a k c 0 d m d s d X J E V U l T T 2 d T N E k v R 3 g 3 d j F a a 2 Q 2 d H d R R l Z L a 1 d 1 N H p 6 V m R i a U 1 Y c E N p T 2 d G R D l Y S T F S a D Z P V D E x S H p h U E J k a G d F T y t B b U V i Q i 9 D Z 2 J K R 0 Z 1 N U h s a 1 Z 3 d V d n b z Z 2 S k R s b l R J S G N O b U l J O G x T Y m p 4 W n B m K 2 t B V m x H Z k 5 v S z V C R 3 Z V d j B u c k x j V 2 J X N 1 N i R G 9 0 S E R 0 U l N n U k R B M W l X M k 9 4 Q k p 1 d 2 s 1 Q 3 I x R F Q x Z 0 1 D S V M 2 W T V L R m p j Q m t n N W N r Z l R x R H l 5 W V N R a m R 4 T k 0 0 e G Z h b V h P T 0 l 6 c 1 N M b F k w T 2 g v Q W 0 3 b T d r R G h q R G g 5 d z R u Y V N a Y 0 l x Z 1 E 1 Q y t x Z m 5 R d z B V O E J S c U t M Z m k w e G d h V 3 d C V E R P c 1 A 0 e E 9 L Y n F H R G 4 0 c E d F e n F B N m x n O W Y w Q j U z N T F l e m F 5 M z J B S 2 h W U 0 d h d W V L T W x t T l I w d 1 Z K a 2 Z O L 3 l V Y V h R V X J 3 T 3 J n a 1 B J e X R U S j J s c m N B T m Y 0 a l p x d m J V a W J n b z B o T E t r a F V p e G t H L 1 g 5 U V N 3 R U N G Q U 1 V Q U F B Q U N B R F B n T j F Z b 2 F X Y U 9 x O E J B Q U E w Q k F B Q U R B Q U p B Q U F B Q U F B Q U F B Q U F 0 b 0 V B Q U F B Q V p H O W p k V z F s Y m 5 R d W V H M X N W V l F G Q U F l S H d I O W 1 V R X N C Q W h R R E Z B Q U F B Q W d B T 1 g z Z F d O d X V l Z 2 5 v R H d B Q U 5 C S U F B Q W d B Q 1 F B Q U F B Q U F B Q U F B Q U x h Q j J R R U F B R z F 0 T G 1 K c m F Y Z H B W V l F G Q U F l L 3 V u O W 1 V R X N C Q W h R R E Z B Q U F B Q W d B e j R E Z F d C N E s y T k 8 r Q l F B Q U N R O E F B Q T h B Q 1 F B Q U F B Q U F B Q U F B Q U x h Q j V 4 R U F B R z F 0 Y 0 d G b l p T O X d Z V 2 R s T G 1 K c G J s V l V C U U F I a D h C L 1 p s Q k x B U U l V Q X h R Q U F B Q U l B T S t B M 1 Z o d G U 0 a 2 N 6 e E 1 B Q U U 0 N U F R Q U 5 B Q W t B Q U F B Q U F B Q U F B Q U M y Z 2 R J W E F B Q n d Z V 2 R s T D N C a F o y V X V l R z F z V l Z R R k F B Z U h 3 S D l t V U V z Q k F o U U R G Q U F B Q U F n Q X o 0 R G R X R V Z v K 3 R t W E F n Q U E 2 Q X d B Q U J V Q U N R Q U F B Q U F B Q U F B Q U F M Y U J 6 Q 3 N B Q U h K b G J I T X Z j R 0 Z u W l Y 5 b W I z S n R Z W F J 6 T G 5 o d G J G V l V C U U F I a D h C L 1 p s Q k x B U U l V Q X h R Q U F B Q U l B T S t B M 1 Z n a z h O d j R P Z 0 F B Q U R v Q U F B Q V N B Q W t B Q U F B Q U F B Q U F B Q U M y Z 1 p Z d U F B Q n l a V 3 h 6 T D N C a F o y V m Z j b V Z z Y 3 k 1 N G J X e F Z W Q V V B Q j R m Q W Y y W l F T d 0 V D R k F N V U F B Q U F D Q U R Q Z 0 4 x W U l t a W d I Z j B E Q U F C a k 1 3 Q U F D U U F K Q U F B Q U F B Q U F B Q U F B d G 9 F Q U x 3 Q U F k R 2 h s Y l d V d W V H M X N W V l F G Q U F l S H d I O W 1 V R X N C Q W h R R E Z B Q U F B Q W d B e j R E Z F d G e W Q 2 S l J m T l F B Q V l 6 V U F B Q T B B Q 1 F B Q U F B Q U F B Q U F B Q U x h Q k p E T U F B S F J v Z F c x a W J t R n B i Q z V 3 Y m 1 k V l Z B V U F C N G Z B Z j J a U V N 3 V U d B Q U F B Q U F n Q U N B Q W x B Z 0 F B c m 1 n Q U F B Q U E i L A o J I k Z p b G V O Y W 1 l I i A 6 I C L l r 7 z l m 7 4 x L m V t b X g i C n 0 K " / > < / e x t o b j > < / e x t o b j s > < / s : c u s t o m D a t a > 
</file>

<file path=customXml/item7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1 B C C 2 C 2 8 - 8 7 1 D - 4 8 C B - 8 B E 0 - 2 8 6 7 F 7 8 0 3 A D B - 1 " > < e x t o b j d a t a   t y p e = " 1 B C C 2 C 2 8 - 8 7 1 D - 4 8 C B - 8 B E 0 - 2 8 6 7 F 7 8 0 3 A D B "   d a t a = " e w o J I k Z p b G V D b 2 5 0 Z W 5 0 I i A 6 I C J V R X N E Q k J R Q U F B Q U l B T S t B M 1 Z p a H B a b z Z y d 0 V B Q U R R R U F B Q U 1 B Q U F B W k c 5 a m R X M W x i b l F 1 Z U c x c 2 Z W T m h i O W 9 3 R V A w K 3 F m O G h 5 d m V B Q 1 N R a 0 5 M U 3 F p c 2 9 t Y l N z U 2 R Q M T h U U T V 5 S m J F a j Q 3 U k Y x Z j c 3 S E J k Y U 1 H R 0 p G R G 4 z M 3 Q w N z M 3 T 1 Q 2 N 2 V 5 Y 0 Y 1 U W J r a n d z Z H Z y T U 5 k Q m 5 v c U 0 r R 3 J z U G l 6 d X Z N a T l 2 c n I 0 b G t 4 R V d w Z k l s Z l B u a z h z N l V h Z m 5 P a G 8 1 a k R F V G 1 k Y V V q Z D M z W H N i Z 0 t m Q U R M M G 9 C d k V I c 0 Q 3 d z R C Z l R Z Y 0 p p R k 1 m a U F m d m p Y M W Z V Z C 9 T U X p L U 3 F V a W 5 D e m k 1 a m 9 U Y T N F V D l p S 1 d t d H J C Y m Q 3 Q 0 M 2 b 3 h J S T R Q b E t t Y 2 9 N e n h v N H B 0 M U F V T 3 Z s c 2 l Y a 3 V Y c W R T M U 5 W d k t M R U Z u M V R V U l A z a j Z F M n E 2 Q V Y v O E F 6 Z k d 0 V F N u S 2 N T a 1 g 4 M U Z m V E R O c 0 o z c E Z W d W V v c E R x O E t z Q U x V V X N t e k F W K 0 x I N E M v d H o z T D d Y O H F 0 U k Z D W T d a e j V t S X p 4 N j V R b F p B T X Z T N V F 0 S 2 9 S b j B K M 0 F S S C 9 N Z U p q M m x v V 2 V I e n U 5 W U R R S V J u N 1 F X c T A x S V J 5 e G N O U z N l c H Z C Q 2 p j T n M 5 S U x x e F p V d X B 4 b F Z 0 S T l P V C 9 K R k x o U z k 1 W F N J e m p N Z n h S e V B Z R 3 R 5 Y i 9 j d i t 5 U z J T c l B R a T R v W F R l O H Z v V V I v O E p z O H h W S X R k K 2 1 o Z D B S c D A x K 0 J q U 0 p 6 W W s y O D R r a S t 5 U i 9 K T z h K d 1 R D M E N R K 2 M x T 0 Z O c 0 J 6 T G d h L 1 F k S D R z b m 5 S U D U 2 U j N M O W Z 6 S E Z F M X J L U z d 2 L y 8 2 N X g 5 U V N 3 T U V G Q U F B Q U F n Q U 9 Y M 2 R X T n V 1 Z W d u b 0 R 3 Q U F O Q k l B Q U F n Q U F B Q n R i U z V p Y T J s M 2 F U V 1 h o W G J 5 R E 5 k d G N a Y 0 N M Z T R S Z 2 h N Q 0 l Z R k F D T z R s T 0 J T c F F n c 3 R V c U g 2 d k w z M X Y 5 O D Q 0 O X p D S E h 1 d k 5 k Z V Z D Z l o 3 N 0 1 4 N T F y S D V 1 R i t m b E N Q d l V R M 2 l k N W F 5 Z W N J S F F X M m 1 V S z M 0 W U Z Y Q U g y Y 2 J 6 U G Z h e G V V U m g 2 T 2 t C a 2 Z X M G Z 1 N z h p b 2 R r Y X Z F M F g 4 N E Z u U 3 o v a E d E R T Z 2 N F B q M G Z a S T Z O U V Z s c E 9 4 W W 1 U M D d p V E 1 M Q m N Y O S t j S n B P V j U 5 c U V 3 a 2 x C Q 3 p Q b G Y 1 Y W 8 r R j V a V 0 9 U T 0 Z m W j N o R k l o a 1 B Y e W E r b 2 V i a l F l a H V i M G J p W l F v Z l N W N 2 h 3 a F N t T n Z s T G t Q V m N Y T 0 1 H c E Z W U m N O Z W x P T E J z V U J F L 0 5 J c 2 k 0 M z k z U U 1 K R G x 1 b F Q 3 a D N y W V h 2 R E x B Z 2 5 O W T V j b 2 0 x T 0 d r U m 5 q Y X B y V D I x a E s 3 N W l l V 2 t Z V k l q b U N l T G F F S 0 d z N m l Z d j B p L 0 h C S D M y V E Z M Q V p K M z N B Y X l t N D Z X c D E x M j N L a 0 d F c j d M b U V Z Z 1 Z B Z m t a O F d p U m x w Y W R Q M U p p K 2 t 5 Z U J V V W p M K 2 h x N l k 1 V 0 5 t R D h P e l N l Y j J F M E 4 1 d j V W W D I r d m Y r N G J 1 a z l t a z d V b T F n O U h t R H J h N V F C Y 3 J C V F V t S H Q v S F Z 0 T k J I N T Z E W G F 1 T H V J M X Z t R H d C L 1 J 4 M E x W V E J y T G F 5 R F d s U W V w V U p E N X N O N C t L c l l m M W g 2 R m l v W U Q 0 V T h 5 Q X l J Y W d s R H p J R D Z X W V R q R 3 Z a S D M 2 W T J w L z B N R 3 p w Y 3 h 6 d n k 1 Z k V a U V V R Z m F 2 V 0 N T c j J E b E d 2 Y z c 4 Q k V V b k Y 3 U F l z Z G F K Q 2 Z W Y T k y U l h y d k J W N m t u Y l g 0 a D l l L 0 V R T H p 4 K 2 J C K z h l a k h a W H p G d k 1 o O D E w d k V m S 3 N 1 Y m F v a l N n c U V D Z 0 g x S F V Y M m 9 K d 0 R H M V h y N 1 d V U z F m Q 0 t 4 M 2 l C Q X l M Z G N 3 K z R P U m Q 1 Z l A r Z U J V a W V H T m J o K 0 t 5 L 0 R G d l o z d k t F e U 5 O M n l Y N i t B M F E 5 T 3 d t R 2 Y z N k o w R T R V N m w 4 O T h 6 b m J 2 b W F C K 1 R H b l J p Z E F T c W F N a 1 p p Y j B L T n F 5 c 0 p Q Z D g 3 K 0 l 2 Y l V j M j N K b 2 l k T T Z K b X B 4 d U V F N U R V Y k F v M j c x b W o z a 0 Z I M j N R N E V 3 O G Z 0 N W x U Z T Z C b z N 6 U H Z 0 b 1 Y 1 c 2 p Q b j N z e V d X e U V C Q j Z 0 V D h o U l B G V W 1 p a U 0 v Z G V E T j V W Y m J 4 V z R Q c z g z V 2 Q 1 Y 3 F h Q z h t K 2 p o b H F i Q V V F a G p 0 L y 9 4 d i s 0 b 2 Z I Z 2 d C O T h F e G 1 t W V B 3 M m N q U n l E M n J v c m c 1 Q m d N Q k 1 J S k h P S H p a R 2 p U b U p a U 3 o 4 M 1 p w c 0 N 6 T 2 x 5 Z W c x R H p J b W t j O H p H N 1 N I W k h Q T n g 0 V m V a Y X Z 2 W G Z h V T Z G d i t Q L y 9 M L z N m O E J q N k Z o T m 5 4 e D B j M m R v b m d u M F l l T U N L O W 5 W Z X J p c 2 N k c z d h a X d G a V p U e W Y 3 a m Z O U 3 l B W U N p L 1 Z O L z F v Q W t G e U 5 k a l p u L 1 Z 6 T U M r V T V u T U M 2 e X F 5 U C 9 z S S 9 p U W h O d k I 5 b j J l V G J B R W 9 h Q 1 R 4 d 3 h S R j d P e V c v b E R r d U d a b W V 2 W H l q W S t l T i 9 M Z 0 E w e G x n R z M 5 L 2 N w T l R n U X A 1 U T d a L 0 9 i M E 1 q S W g y a 0 x G T E h U N m w 2 Z n p O M V V D a z d F d V A r N n Q 1 d n N G d E x H b X M 4 a l R I S 1 p z U E R X M 1 p o T l R G S 1 k r d G k 1 b n p 1 b 2 R 1 c V l 3 Q k U 4 O D U r e V p i b W d S c G Z U Q m 9 o T G Y z W U x 1 T V o w V j h m d X F r O T N K d U p o T 3 h q Z i t M M E 8 2 U j R 3 N j B T a k 5 2 b 0 p Z Y m I r W F R z V E R y b 3 Q r N T Z I M X d p S l N S b G 4 5 V k 5 u a k 5 R S 2 Q 2 V 2 1 3 U 2 Y 1 N 0 5 4 Y T Z W b E R 6 b m p Y e m 9 L b k 5 K N D d l Z H l h b m d Q S n J w c C 9 H b X p h T z l F W m h x R 1 F o W j U z R z l a W F I r M k Z v b H o 2 a G t I V E d 5 a l Z F S k R J T W h s d z Z m V m J L N X V B d 0 9 C d i 9 6 W m 5 3 Z E Z 2 U G I r Z T U 4 d D k z a 0 J q c k g 4 V 0 9 0 W T l h S 0 I 1 c G x G N F h w R E c w d C t S Y T R Y c W N I V V l Y Z E Q 4 Z l d Y Q T V o c 3 l u V z d n d C t O T 3 h s Y 0 R x S k J 1 W m x R e F V Y M S t V d k Z U b X F 0 Q 2 9 U K 3 N H d D c x T z Z x N F N R N W Y v e C 9 z U m Q y e k F r M 0 5 y M X h r N G k x N D V x Z m d E S m 1 P U G J M U 1 V w e m Y 1 Y U N D c G h G d n d E W k R r W j Z o R n F E d 0 E w N F R k b 2 J Z c D F 2 M j h S Y W g 4 T W k 4 W F Z o U l h G M D N O T D F N M U I 4 O G 0 y Z m J J O H R R R D V P L 3 Z H L 0 0 4 a U I y Y l E 0 R 0 h 5 d z h o O S t q T E l j O F B I e F l s a F J G T G d U Y 2 Z J U W F i V 3 h H d V F I M D B S Q U F i T U Z 0 a W l M b G F T U V B N M 2 F O R H B z W D B I N 0 l R e m 5 w Z n p W W H Y x U k 9 B N E x o W F F t c i 9 x N H F S d n B t Q U J O c F B 5 M 0 d R M D N v Q l U w S H o 5 c n N v R D B R d l R 3 O D N S Z k 5 F c F B l N D F h V V o r S m V l L 1 N T M V N H a F V R b F N r V E 1 p S V o z Z 3 J o Z U J H Q m E v d m N 2 N T A 0 W V h a Z G F l Y T d N e W h X Z m x L U H Z V V E J F b z J k S X l w Z l B z Y W t v R 1 l F O C t j d D Y y W j N 4 a H V S R T d 2 c G x Z a 0 F k Y 0 R h M 2 F k N n Z o V k l v S 2 F B N F d k T 3 d V Q 3 h H b 1 Y 0 V H g x Z V J S V 2 8 2 R l J 3 c m 5 Z V D B 6 T 0 d N U F J a c U x 3 S k 9 w M T J N e H c 2 V k t T U V B C R U Z V S E 5 C W j Y 5 T n R n Y W Z 3 U n h j c G Z U N H N V c D V Y S n M 4 Q W 1 F M T B P U D J G a F V F M 2 c 1 U 1 R E Z 3 d v c 2 9 V T G Z i T G p W d 2 s 5 O W Z Z a 3 p q c S s v M m V l c T h h W k 9 k U G E 1 N T d k b U R k T 3 l u b H p 0 V 0 J n S l M y Q y s r W V Y y S T Q r b E 1 i d k Z u b 2 F C Z S s z N U h k V T V 2 Q 2 h K L 2 o 4 L 1 k 0 U l d E W G h M S W t Q K 3 Z h N G 9 5 U k d 4 c m V I b U 0 v R W R v b E h 2 S E 8 w d U c y Z D V K Q k J L R 2 R V N 2 E z O H R 0 c G g w S 1 d Q N U I 0 N y t j b E V I W k V P c l h E a k w v O D d U c D R p N E t T Z G 1 U R W c 0 N D I 3 S 1 p W S k M r L 1 k 5 a U U 1 b W h j T W c r V j k x V 1 F N R 0 d q S W t j c 2 1 M d V V t b m 1 T Z W t C R z l 0 M X B S b l V 6 a m t 1 e F N k S m N u S F B t T X F E R l c x Q j V 6 a U t 2 b m p p T H J 6 b W Z O N X d K U 0 F J V G 5 M a m V m Y 2 9 F U X F X Z D Z T V 1 p R U E E 4 a V Z F S V N 6 e k s x Y W w 2 d m d 6 d 0 J k N 0 t Z L z h k N i t a b 1 p x W m Z V a 0 1 n Y T R T a m p n W k J y O T I 4 W E V a Z F k y U D B O R k M 5 e T Z D V W F R V 2 R E U W d m Q T h a d l B a N E 1 z N U l k M G 9 t M E 1 2 W E N X V E Z 3 S z N U Y k g 5 N W p O S j B t R m c 5 d l N m d V h F U n J 4 T V A 3 S z d Q Y z l S S W p 3 d 2 M 4 e E V E T j d N V W s 2 U j B v Y 0 Z 5 T z Y v b k Y 4 R T M 3 N j l s Q m Z t S 0 1 G M n F t W G V t V 1 F M Z H V B e F Z q N H l D a 0 d D a n V x b G 1 0 N T Z T N j R w b F U x Z z R j V 3 p 0 Z X Z p V k t R R X g 2 N k 0 x T U R L S n Y z M 2 V z V H c 3 d V p M a n l a T E d w c V N r Y 0 h B N E J M b G V U U z F l M E 5 a M C t p S 1 Z l Y W 9 O e G t v S 0 N T a k h u K 3 Z 0 U U F 6 b E s z V n J S Q V p Q T m t Y U n o w a j h 1 d E R V b E t D N 0 1 E S D l E Z E Q x S m V B O E 1 4 S X Y v a 2 R k M F l j Z z l y R 2 d h V D d k Z 0 p m Y 0 V L Y y s v Z X Z O N F Z H N l p Y N C t C M m w 3 V z M z Y 0 h F a T g v W m F 0 Z X h w M U V 0 e U c w d n N y b U N 4 W D J D Y 2 R t d 0 c y c T l j Z U 5 z e D Z E e F F a c m Z I R k V 4 R 2 1 Y S n V 5 Z E 9 L a F N S U 0 M w W H F U Q m V N e H A w Q m Y 1 V D l 5 T G E 0 a 1 N o O D V 2 R 0 Y v L 2 p 2 Q j V C Y V I z d y 9 I N E I 2 W m R P N D M y T F d K T F g 3 M 0 t H a T d o V E V Q c E Z l R 1 U r d T R o M T h V R y 8 4 Y X c 1 T E 5 r c 0 N 5 T m p M e k g 0 a j Y 1 W X E y R X h D b 1 R D b j F u a 1 l u b U F x a n M v S z h U a n V 5 a F B B S V h n T F N u b k p Z T 2 g x V U N l a k 5 k N n d Z R U l H S E I 3 c U M v M 3 h m e T k 1 b E 1 H W W l X T W 4 v e X V S S 2 h T Y 0 9 5 M 3 l 5 e i 8 v d 1 M 0 U 0 l v O U 1 P R G p M d m t D S 2 5 0 Z 3 p O U G M r a n F L U U R J a 3 h E d 1 h L b 3 F S N 3 B m T D l Y Z F B x d G h 4 T D Q x V U g 1 L 0 9 4 N V c 1 S 3 N i T m l o a j M w M 3 N z c U l p T V d v d T E 5 O E c w b 3 V F Q W 5 a c H V w N H d m e T N v R W 5 M c V N O a H J T M E 9 X c C t V M z A r c V V 2 V W d j O H Q 5 d T B m O X Q w Z z d Z Q k g z S E V s R 2 h s Q m J p T 2 R R Y T l l Z F l o M W N M R W Z s Y k 0 1 R 2 Z q N l Z Q L 2 c w R E o 3 V W 9 Y Y U V z d U h v M D F W M X Z M Y 3 p t S 2 V 1 U V p E R 2 t Q V z N k Y 0 F r N m Z 3 V U 1 n b V d K S j N S R H p 0 R G R 0 K 1 J C V T B r d m J E Q X F h Y X U 3 U T d 1 S T Z I T F B r N 1 J o V 0 V G O U R H b l V H U U p a b U N N N m w z b n p v N V d B e U 1 X N m V G b T J Q V X h B V 2 h 5 b E F j T W o r V z d w a T B U Q 2 F i b n Z 5 K z R t V z Z T V j B O d S 9 M Z V B q S H Z O M T Z M e m 9 r a n d m Z E 5 I c 3 A x S F k v M 2 t T M H g 2 R W N 0 N C t U Q l p x S D d y Z m w x b 0 N Q N k 9 D Y k 5 U S U x I b D F F c X F B Q 2 d 5 Z H V 3 V l h E V V J W Y 0 x O V W o 4 O V d N c T V H e X l 2 K 0 U 4 R j V h W W 8 3 N z J D V U x j Z H Z L M 0 d 2 M 3 B 0 Q m 0 3 N k V 6 Z H J 2 L z V q N X Q 1 V z E z W G h m R 0 R Q R z B 6 V 3 F s V k p W N F J C a E k 2 S D k z e k 5 i Y X J w Q V B q b T F W e F B j N i t Y N W N G a G 9 D a 1 Y w Z m I 3 T D g w O T B t U V R 1 L z I 2 T U k w d X E 1 S l J w N k N t a m 9 k S j R j N W Z 5 Z W M 1 T 0 5 3 c E 5 W c G p r T U 9 j d U l Z S 3 N l b 3 o 2 a T c 4 Q V V Y U k x N Q 2 F h R j B k V k Z m e F l x K 0 Z J L 0 x 1 b T Y r Q k l C Y 0 J I c k h u a W p D c D B V V 2 1 o V F F V a S t G N W Y 1 T H J O U l d o N U d K N m p M R V d j Y T R M R S 9 l O U t 6 d 1 F 1 N D I y V 2 V a U D N N a k p 1 d F l F a D h J a U p q W E p Y Z V o w c G J x R j F P T m l O U k d t N U h F c n Q 2 Z H V T b 0 F 1 c E V Z c F l 0 T E N M Y V p O U U V K d F J H R 2 J Z R 2 9 r a W d 0 S F h Y T T d p Q n J 2 V T N 0 L 2 l t a 0 Y r Q m V I W C 8 r b W 9 p V V E z W G U 0 b k 9 4 N E t I U k R s b 0 4 4 a U J 1 V 3 k w N 2 5 s M 2 N L M n k w V 3 R B Z E x C a G M 0 Y U t x R D d X U n p T c 0 1 m U j N x U X p P b W t k T l V R V 0 J H Y j N l W D N o Q m l 3 d W 5 J R W p 1 V 3 V z b z R N V 1 N u S 1 p D Z X B 6 V X p K W n k v T 2 I 2 N T Y z W m Z q K 2 Z r d m U 1 Z l B q S 1 p 2 T H Z I a U t P N T M r T W N D Z 0 U 2 M 2 R R b y 8 3 Z n R m b j J x M G h M b l A 5 V k R i d n h q S k E r O H h t N F Z s V V Z W S W t S M m N w N 1 N M b U 5 Y T j M 2 Y T Z m Y 3 N F V G 4 5 a k d 5 b V B y U H V H d F Z j Z E E v Q l l n L 2 J a W T B G T X d F M l N E K z R i b G Z l U F c 0 c E F P c k p y b j J Z R 3 l F N l d Y a G l D e E x r Z V p z U V J T V 3 d 2 M z d I a 2 9 o W T U 4 c G N H N 2 h L W k 5 k d j M 4 U U g 5 Y 0 t K K z N W W D M x b 0 R W b j N h b 1 p I b m I 3 W n Z I K 0 t l U k V J N n V R Q z I 3 R T J X Y 2 t h K z B 0 Q z R P a n k 4 Q 1 N l Y U h u a E k 0 K 0 5 O d C 8 x T W 5 B Q V d C S F k 2 b 3 E z N j Z 0 a 3 E x Y V h n b W I y S U 1 x U G l O Q m 9 Q b 2 Z H V E F l d 0 t W T 3 Y 1 S H d K M l F 6 N k 1 H Q U F x S G Z I N S 9 F a l d 1 Z z d R b k h J c m d x a m x h e G w 5 S 1 B a a G J K a j V h Y m V M S 3 d K c k 1 O U H c z K 2 V 0 d U h Z N 0 5 y a 3 I 5 K z F H Z n E 4 O T F 2 V V Z 3 V k Y y d T Q 1 S j N G c j N L Y m M r M 2 w 1 c V p X V H N u T W J R O H g w V G N P S k d J b F B B M 3 J s U j l Q V j Z Z b 2 9 r Q W 9 D O U I 3 M m l o W k p M e n J l N T F 6 e n d B T G p x a V F O c k d i a 2 0 2 V U p a S W d p Z T B W c T J 0 T S 9 L Y X J C L 0 t E Z W R u U 3 J Q b D A x Z G d K U H c 4 Y 0 x n T U U 0 V H V x d l A 3 b T d 1 a i t p T F F P e D B x c l Z L N k N 1 U 0 d I e k l V V T F X R 0 R m Y j d E b W Z j N 0 V s T H Z I L 3 l 2 S 2 d m Z X c 3 U l F 0 d 1 d t U 1 h W Q T Z 0 T D V J R V R a b V J G S X l N M E s 4 K 2 w 5 R k R t M 1 l J a m J r M W 8 5 W m 9 x Y z E 4 d 0 R J U l p Y e T c r Y j I 2 c 1 d D S V F K Y X Z s e m 1 E O S 9 0 Y k h k L 0 U 0 V k t J V H o w V 0 t E U l A 2 e m h 6 N X Z V b 1 F 1 U 3 l Q V 0 g w R E t l a n l F e X V 3 c G Z D b 2 I 5 U G k 3 c l Z V W H l V U W 8 y W l J B Q U 0 1 S E x y T n d B N D Q r Q m 1 n V F Z C L 2 t U Z U E 1 R k V V Q W R T T X N o T G x K c S 9 Y S k Z Z U k x z b D h U V H p I L 0 V p S n p j e G 5 j Q y 8 3 T 2 5 x d T h k Z k 9 S U 1 V m Y k h S W m 4 r Q i t H Y n V R d n d I b m J Y T G N I Y 0 N I d F V k b F p N a m N p T 1 A z R n J E c E M 3 T 3 I 4 T W R R K 1 c w M n M w U W N 1 c W s 3 b n Q r U z Z r R F o z L z V m N m 9 3 e n F I Z C t w e E x t U U F S S 3 g w O X g v R V l 6 c W 9 o O U R 3 M y t p W T F K V U N X d V A x O U V W Y n R 5 T 1 h x b 3 Y 3 S 3 N l b i 9 s L y t 2 L z M v L 2 1 2 N z I 3 N i 9 K V m V j U 2 V x Z F Z 2 e X J F b E M 2 O T E 2 Q 2 1 C N j d H M C t v U W x q b 0 1 v W W l N S F Q 0 d n Z 5 U l d l Z W l p T 1 F k U F R 0 T m 5 6 S 1 k 5 a G 9 U a n Y 2 Y j k v W G 5 B Z X I v V 3 N I R W N J R 0 w r Z H N 1 c 1 R v U n N R Y W p a Y X l i d 2 l a M 3 Z U L 2 N k R V F E N 3 F S e G 5 Y b y t R S D R r S E 5 P c G x 6 O D k x N k Z 6 U W 5 k e W 1 R R 0 J 0 K z I y O F l 2 S m 5 Q S 3 N T Z H B E U 3 U 1 O U t F a G Q x V k l x V V F 0 U S t Q R F p F Q V Z J a m h V S T h 3 V X d i d X k x S i t k T l R X U 0 0 0 c k c y a X R t U 0 p 5 T k E y c n Q 0 W G d q e l Z E V 1 B 4 b n h J b X N k W H Z K S S t S V X h R S U l I R 0 w 4 O C 8 1 M D R 3 W k 5 m d G d I c D B 2 c 1 R i Q z E z Y U p l Y 1 Q 3 c 3 p m W n l x c k l O Q y t r c W M x M 1 R r Z F g w T T F w U T F O a U Z L Z F J p d W 0 0 a D N X Q k R v e l B y S i s v W l p F M U R 0 a E 5 3 T E R j U U N i e V N x K 0 t r W E Z P N 0 1 T b 0 5 Z U m M y N G Q 5 S 2 h o c m 1 M V W 9 z N l B T S U g 0 R 0 t I T m 4 4 O V N 4 K 0 Z Z a T V R Q U Y r Q U p Q b W Z R b W N W M j R N N X g 0 K 2 h a d l U y Z j N W U j F j e F Q r d z B N R 3 h n Q U 5 O O G N D M F J n R E p S d 0 p v S 3 V 0 O T c r V m V G V j N P K 0 Z D L 2 1 Y S m Z s b 3 I z L 0 1 V S l l 1 V 3 B n d n F K b U U 5 a j k 3 c z B N W n Z N a V h q S 3 l j b W 5 J T z d 1 Q T Z Y N X J m N V E z R E Z r c l c 1 W D N q Q 3 M r Y U 5 l V E V n R k Z S U 0 J 1 S n V o M 2 x 3 W U M r R D N a e k w 2 e i 8 5 W k 5 o Q 2 l V M G 4 v e V N p M 1 R J M 2 N Q T z N m L 1 o 5 O E x C c 0 N H c U N J M W 1 5 d U 1 a Z z E 5 Z S s 5 U 3 l G V G 1 B Q n B X N l I 4 Z T l 5 T X R H c U l j Q k d n W k t n N H l H Z G F W b U t m Z k l Y V H N n Y l Y x N j N k V l d E c X d O S n B 5 a 2 E 2 c X A y c U J V b D Z a T U F w V i 9 F M 1 N s Z V J D T 0 p X a G l G U U V R a E R z e k J a c m V R a U F q Q V V B U D J J a 2 x I Q 1 I z b 3 Y r a j l R U 3 d N R U Z B Q U F B Q W d B e j R E Z F d C N E s y T k 8 r Q l F B Q U N R O E F B Q T h B Q U F C d G J Y Q m h a M l V 2 Y 0 d G b l p T N W l h V z Z O b G 0 x c 1 U y V V V 4 O C 9 w T 2 1 o e F d U Q U 1 Z d U x R a 1 N 4 b U t r b 0 1 J W k l J a 1 p k a U F J b U 1 P U W d L S H l U U T B t M 0 F s Z z d Z Q U F Q Z F N 0 d m J k Z T I 2 c m 5 X a j Y x N j Z i b V B z c F J 2 Q n d X U 1 d F b z J L Q 2 N I R j Z D Z G p v a 2 5 2 Y l p 1 U W 9 E R k V v b j d 3 Z V c 3 d m x i W T g 5 d k x 0 S n Y v Y z N 6 b l A v N X p u U E F m a l g 5 c z Z V T F d p U l B O M k t q U 2 I 2 a H Q 2 N 1 E z W W p G c 2 N j U H Z 1 V m d l Q V V j Z V J y M j B j K 2 R x K 1 l j Z U d u Z m h 1 O V M 3 V m U w V z d x e X N y O T F S W G J U d G l P d F F F M W J n U D k r T U h l T U F H T U h 6 U U R 2 R H l p Y T E 0 V k Z X d U x q Q 0 F S b C t F e T F T c k x 3 Q 0 F q a X U 1 R n l h a z I y c 0 J h N m h h d z F K b k t n S H J x S H F N c F E 0 Z U I y e V V 5 Q W F x N n J n d j l y N j R 6 U T Z l U H d H Y m 5 o U T R X R j h B Z U V h S 1 p w U U V m d 1 V W W G d j O H h 4 T E c x Z 0 Z l W U F u U G J R U n N R W m J D N l F B d E t H V m R t N l h V Q T F x W n l x U F R n S F p S c V d l Z F Z H T U J k S W l 5 a V N W d k N n S T Z a W m 5 E e k J Q d i 9 3 c l F 4 W m J 1 M 0 F Y c 1 l F d n J m d 0 R z W k V 0 a l B 3 R j J p Z E t w N 0 Z U d V g z M U k 1 Q 0 R 4 e X k v T D N 2 U 2 Z q a G Q r W E N 0 V n B a c 2 x w Z X R 5 a V M y T k x R S H N G Y V Z t V n J 6 M k t z Q S t X U T d J Z n k 3 Z k t K V n V n Q z N S R W 9 Y W U V x M X J X S l R P c 2 V K T j F n R 0 9 p U E o 1 b H J 5 N k J m Q 3 l M Q S 9 M N E l j N 2 l a V D B B b D V o U y 9 z R G d C T n M 2 V T R J Y 0 V x V V d w Q V Y 4 Q W o 1 Z G Z v L 2 Z W T C t k O T B h b 2 k z O U Z 2 R H E v M m p t Q l V D O T Z u b T F 5 b 0 l G R n h F S 1 Z Z d n R x T E d o M W 9 x d 0 N H a 3 J j c W h H b F E z V m d 0 K 2 F D Z 1 Q 1 U 0 N B Z W R T V 3 V 6 Z k 5 j T j R r T 1 J j O F V M L 0 Z p Q U l k d 0 d D Z V J R e H Z X R 2 c z T F Z N c z F x O H B M e T B z Z m p 3 b E F n N n B V W G V B U U l 6 a F I w e V p I Y 0 V v U j J s R E 5 q N 2 J H b z M 1 a E t w d 0 l S U k p C c D l B O X d z Z k V J Q n E 5 O W 1 o U l l i S E t k S H F a c W 1 U e E N s a F Z W b H h X c k 9 N c V B 0 N U R 1 c W 5 z U H F D U n N 0 d n p z U k 9 o e W Z q O D l l V H N S Z U d t S j N t N V Z a a D F T d U F h Q W x Z M 2 5 6 M X Z 4 b X g y N l Q 2 U z k y O X J B R 3 N w M j V X U G 5 Z e E 9 z O W w x T k 9 s V 3 Z N a E N M O V F B b W x R c k 1 5 e H g 1 N k x k c U Q 2 b W I y e m t P N l B 4 K 1 d F U m F k Q T J G a F Z T M k t w a W R i R m F 4 e D N j W F V n Y 0 1 N Y 0 J U e X V p M G 5 i e W 5 F M 2 8 5 d 2 p t d n V T T m F R b l p s S W 0 w e i 9 Y L 1 R i S X J R O E J t a W 1 6 U G h 6 e m N j R X B r R 0 x W b m N 0 S m F U b 2 Z S U 3 N D e m l n e m V a d V d u Z W l U T X V X e E 1 S d 2 x O W l R Y Z 2 V V V k 1 J d H l T N k p V e E Z 4 Z 1 l l Q X Z R a k 1 x Y 2 F H Z G l Q a W h 4 V 3 B B Q i t t V U h Z S 3 N J Y 3 V V R j N Z d 2 x 4 d E t O V U t 1 M X N F Q m d B T k l h a X F C a 3 J G O X d q M G d n S 3 p P a m s w R H V I V z N U a m 5 4 d H V x Y k J W S D g 0 M F J 2 a G 8 z N n B Q K z B T N 1 h G c i 9 u T 0 F Q c W M r S U R l W j h q e D U y M T V z Z U 4 0 M W 1 Q Q 0 5 w U 1 o 2 M H A w b G t S M U l y M V V i d H F N Y l B m a k V y U 1 V q N l J 2 Q U 5 2 S H d u b n l I M z F x N W w 2 Q k Z L S W R h W j g 3 c H Y x d E 1 T Q j k 5 Q 2 l T T U l p b m R a e G t 3 V n c 3 c 0 F Z V n Q r a E p J e G 9 x d 2 R M Z G x 3 R H B Z c 0 x M d m d S e G V H U 2 E y W E F h c 2 t 3 V 0 R Y d 0 c 5 W W x F N j h 4 Y k Y z Q z E w W D g 4 d F J 4 Y 3 R S N E V Q U D h F Z V d v e E Y 2 V k k 0 N 2 g 4 U 2 w 2 U S 9 B S D F p b X A x N U R i U k h C Z j l N T W h a T n p v M k x X Q z l x L 2 V s T U Y 2 V X p k V l N 0 M z B 4 N F M z O E d F a 2 l S b D c 0 Z 3 d p Q 1 h r U 2 x C Z H V j Z 2 s x c 0 l j d U V 2 S U p r c k l 1 c 0 5 C a k t T c E J G M 3 p T O G p M K 1 V n N T N U R X o r M U Z R S j R 0 N n F j M z c 3 c 2 h G a W M 5 Z 3 V O e m J z S H R K W S t n N U d x d j Z H b 1 F C N 0 U v e T F V c 3 A w c 0 g y V 2 V E W X N w Z W h k d W R N Z 2 V F c 0 Z s K 0 5 R S 2 8 3 Y 3 Z K d D V t K y 8 4 W U t J R 0 d V Z V R N V 2 N o M F R F O U 9 D Z F V n S X V 2 a T J F U G 5 t W X h N U F B o K 1 E 4 U U 8 1 R G x j U m Z N V T d R T T Z o a U Q 5 N X V P S E l x Z U 1 O c n p i V m 1 Q U 0 5 4 a 0 9 t T 2 h r Y X l v R S t l c D k 2 L 0 N h U X h Z Q j Y z S l g z M 1 c r N W 5 u R F B w T G 9 q c W F F Z V l y Q X d N S k x 4 U H V t M V l S a 3 Q y Y n Z u S m J w R T Z Z R n N I Q l R 0 e T R m T 1 h G c V N s a W p m M W l 0 M G t K R m w 1 M k 1 X L 3 B h O F c 0 e U l k U n p G T V J 6 U H F 1 U H Z y O U J B S H N C U j B S a G Y z d H N o N 2 k 3 O D F H a j h z M E h a N j J I V V h z N n h S Z k 1 o Y l E w c m t G a F B p N H o w S j I v T V p p Q 3 Z z S k F j R 2 R u a l Q 0 M G N k c E h w b F l H Y 1 l D R 0 5 Z U 0 F i S F h Y W W 4 5 Z m h F Q m U v N V l 6 U E 9 4 U H p M c 2 5 Q S 2 V x b k t v S X p X V z Q r d T V J d X V H U y t S c 1 E 4 L 1 F w a l B 4 N k 4 w V V o y M j R r Q n F m R j J F V D J K M n V u Y 3 U 3 e V p u a j R H S k p n a X R h S G 1 4 R k c r e T h Y Z j l G V l g 3 O H J H W H M x d D N 5 M 1 V n W H N B L 3 d K U V N 3 T U V G Q U F B Q U F n Q X o 0 R G R X R z E 3 a V J 6 U E V 3 Q U F U a m t C Q U E w Q U F B Q n d Z V 2 R s T D N C a F o y V X V l R z F z N 1 Y x Y m t 4 d E Z s b j d m W D Z I U V B H N T B k Z D R 6 S z N 5 W m 9 M d n h E a E Y 0 d 2 t z M 0 R O N D N v W l p z a G J z b G h W b 0 5 l S j h Z V 0 E v R X N Q Y k N M Q T R U d H N l R F l X Q 0 p Z V E Z F V E 1 E T T R t M z h a M X J x N 3 F m O U M 1 d D E w Y T J x c 2 x T b F N r b F Z W c G 9 3 T H B X V W x 6 c V Y z M 2 R P b m 5 N e T g v d 3 Y z O T d m S z c x W j Z 4 d z B X c z B M W l d p Q m N x b l d y T F o y R z g x c k Y 4 c X Y 3 b H h h R S t W Z l h q e C 9 w W E t 0 V m 5 w c D Y w S V p B K 2 N Q Q l B K b k 9 6 Z m J 0 U X R s N T V 0 e T Z k Z V Z m W G w 5 O X Z p S H N 6 O S t 2 Z 2 J M c F g 5 c H R m W m x i Z V h T U H g 4 M n F q Y 3 V W d z V 1 T 0 o r O G V x N T B X d T J E a S t k L z A 5 a n R Y a S s 5 S n U 4 T G d z d n J G O C 8 v c X R h N G R y M 3 I z a U V F T 0 h j M l g z Y y s y U W h h d E Z 6 Y W N P d T d j c U h z Z l h Y V i t Z b 2 o 0 S D Z C U m w 5 c 1 Z 6 d X R 2 V D I z S U x B b 3 h B U 0 8 3 b D c x N 3 d K T W 9 Y d D d m Y X c v T D F k d X R n N j d z a H Z i N 1 V w V l B y M 3 p X K 3 h X K 1 Z y b 2 p 2 Z G I 1 N 0 5 3 Y T Y 5 V n U 2 M 0 9 D M 3 V O Y T A y M y s y N 1 Z n L 2 9 1 T m Z i M k x y V T Y r N V d 1 d k h 1 b D A y a D J 0 M n Z k d z N i c F V x U G J i V z F m c j l X N j d v U D l h b l Q 1 M n V o e W 8 x S z l j Y T N U T 2 1 6 d X V o O W R t Y 2 5 I a G Z L e F B Y S E p E e l l 2 b D E 1 d E 5 1 V G w v b j Y 1 O U h L d D N y M W M 2 V n h y T 0 c v V G V V d X Q 5 d m p I V j V 4 Q z R 6 Y z J X c k l i K z J O M 1 p D O T N y d G Y y d m R k T n B H U m Z x V F N h Y j d U Z W N q d n d Z c j B 1 b j l V U n R m L 0 t Y O X p 0 V k 4 0 c S s w V T J X M 3 V 0 a m l N Q k 5 x e k Z L K 0 R j a z F V T m J 1 N 1 U z d l p 1 a l Z y Y n Z s N X A x M F k v V z N k d l N z b T Z 0 N T J l U U l B S F E r N 3 k 1 Y z F X c y t u S z N H b T V V M m t l M U t X Q X g 0 W V V t Q n h Q W T R O S l l O d G l N S G 8 w T V V q O W d U W T J u d G J I N m 5 k N z Q 3 M 0 w 4 W U V O e W 9 H M y 9 I S 2 o 2 Z i 9 N d S 8 3 T n N D Z n V 3 N z N p d k 0 v Q m V D c j d 2 O S t z d E o z U D d u Z U R l M D Z s L 2 p O d n Q v W W F 1 N 0 l k V D h R a m F U c z F P T 1 Y r V W E r a l h k d X V W Y j J 4 N X h j Z V h Q c D l X U j k 3 Q U 5 s Q z d j M 2 E z b G F s V z V F U G R 0 a X V 1 U z h P Q W 4 v d 2 p y N z d w M X B y d j l i d E 5 H b 0 h 3 K 3 V i c G M y O T F r R n Q x M 3 Y w e T Y w M 2 F 6 d X R p K 2 R k K 1 J M S k l E Y X d n d 0 w y M F J v U z d x R H M 1 b U Z u c k p J M U F T M F J Y Y 2 N h Q k N U O G t s N X d 2 d 0 t X Q U p 5 d 0 V G Z H N 1 R S t H T G N R a E R K Y m N k R X R p a X p H R V F n V z M x Q z J 1 R D N 1 O F B o R E s 2 T k t W b F N 2 c j d l N 0 5 2 Z H F R R X p a c U V t U l h 1 c V h Y a D Z S M j F l T X c r Z D J M e l Y z d k c w N j U 1 V W h L Z n V X e j F O a D R M M T N h c T c z Z G N t d D F 1 N 0 5 6 W F k 3 Q 1 p 1 M 2 d Z T U E 2 Y n F 1 V H V L R n p 4 d z N I R n V i R l F 3 N U V B K 2 h R c 1 V 0 M z Z a S 2 h B N 2 1 G T U 9 P U n d 4 N F N D N k t 3 a E 5 Q R G h 6 Q 0 x o U 3 Z 5 O E N N Y k l V e X d T U G l z U V d S e F F V S U k 5 d k h E T E p 0 e k h J M m Y 2 Q 1 l Y Q W l D R 2 1 N V 3 B C Z 3 p 4 Z V d P S V k y a E Z D Q 2 4 z R U l J R E N G V n N V Y W 5 4 S l V O b 1 R X c H d q a 1 U w a H V R Q V J z S W Y z c G x B Q k t O Z W x R Y 2 h M Q 3 l F Z U t o O U Y w T G N 3 b k l n M m R F S W 9 z T G l o S V N 3 d D Z W c 2 J 5 S D Q 0 U V J a R 3 V B R H R h Z 2 d 5 b 2 t W c G t j U F B 0 S 2 t 0 e W p E a G N P U F p 1 T U 5 a Z F p B T k d R R W V m U m t r U 2 d O c j R D T 3 V w N j E 2 S X B j O E V D T E 0 4 c W k x V T k w T V E 4 N n l M S 0 p I Y 2 I 4 V m t 4 N 1 d j R k R i U 1 J 4 U G 0 2 a k R k R k R K W H F n O X h X e G 1 h d T F F K 0 1 I c V B C a n p 4 M C 9 V R W h C Q 1 l P Z k 9 l R k h O U T V U Q T J o R y 9 D a m F u d z Z n W m V L S E l t c U p O T 2 F i Q 2 o 4 S W F z R 1 B q U z J v d 0 E r V G M 4 U W k 0 a 2 Y z R k l q T U M w Q U l T Z X N w K 1 F 3 b 0 J v b U t t d n d w a 0 V V e E R K Z m N p T 2 1 D a X l F a X J U Z k 1 V T F F P V X Z V O U k 0 Z 1 l C T 0 Y 1 e m d o S G 5 G c k 1 4 N U Z B Z X Z R U T B 1 S 0 N p O F V S d E t X c 2 l t Z k h G U V p I e H B D Y k R V T k 1 U c 0 w w N k N J d H J v U l l E R 0 Z p U V d G M D B k d 3 d a S X k 1 R 1 R G R W 9 P c 0 p 6 S T R o U G Z P a E 9 B d 1 I y d 0 l G O U N j V U I w U G F E T H F a N 1 R s V k Y 2 W W F k T X U y N X h p S G J y d 2 x N N D d 3 M 0 9 k R k h O T m k 0 a 2 l 6 W D V z W m U y N 1 I 5 d H p R Z H g w R k l Z N j R I b F d F N X o 0 b D R s S V Y y V V Y w T F J R R l F z Y W N t d z F D b E d 2 U 1 F u T l B V T 0 N j R k Z N T G d R R 0 U 2 a F Z C S 2 N z S 2 9 Z e l J W V 2 4 z Q 0 p z U m h U M G 5 U Y T J v T U g v c T Z D c D E z c F h T b m d P V 2 9 D e F U w T X Z 3 Q V J Z U 1 V J R W p E Q z B i S V J H S k k w V 0 x D N G 1 3 Q 2 l U U y t l W l V N V l k 4 O X h R R m d h T H l v U E t P S V h z Q U l R R 3 F k U T Z X R E t H N D l M Z z F I Z m x 4 c z Z i S H J j M m N I N 2 U 4 O U R n Y j J S c H d N L 2 Z Z c W c y W X h R c m 9 q O U 9 M S E R 3 M y s 4 M k V o d U x p c X o 1 S W 9 1 S 3 J R a E E 5 R m h 6 U j Q w Z U l 3 N U J y W G h U U G d p c 0 t o b 3 d i W V F i O D J I N V d i b m I 4 N k h F a X h P R U h z M E x t S n h R R l A 4 Y U h N Q X Q r Q 0 5 Z V F V 5 V n p 6 e S s x S 1 N 4 a 1 h r S m g 4 R 1 B D U V R O a W l H T T l q b X l p e F g 4 Q U F j Q V d E a z F O U j h r O U N J W V M 0 S E 1 Q S W p M M H d 0 W G w 3 S F B a e T R U V 0 N M Q X d p Z m J D T W V H N H d N S T B G W T J p M k Z W M n d P S W k 1 Q T N 3 O V J B R W 1 D d D h j T k J D V E l U O E d D N k d x Q V F m b 1 l x S m t L T E I r Z m t S S U J E V W N o e U N W M G Z a e j R s Q n B I S W 1 F Q z N P Q k l p d z F E Y W g x V l R G W H V t Z 0 Y w U W t v e W F L V V N E U 3 F C Z U p M Y m t Z a l J a Z H o 4 Q V Z C N W c w S 2 V 6 b 2 h V T F J K V G Q 5 R F F Z Q U Q 0 T n Z L N m J K c k J p Q 0 N H S 0 p 6 U 0 J T U m t o Q 1 J G a k M r N T R J N G Z x N k 1 x c 2 p x c 1 d s R U k r a 2 d x N T V L Q X l T U W 5 z e n B B W l J x Q V o v b F o x R l F 6 R 0 t q Y 2 p m Y j N w e k h C Q 3 R k Y 0 l k W E N C V V V p c 2 R K V l M w Z U E v a W 9 Z S n h J Y W M v a F l H S 2 l y c l R B b V o y c G F Q b 3 d Y U 3 R z M 3 l s U S t V b D F L S j B 0 U G d S N H V k Q V h M S 1 J U U X F I S k R y T U s 2 M i 9 3 Z X R 3 M l h N Z 1 o z Q V F F Z 3 J u K 3 l G U W k w U m x l N l N l Q k J G a z J S R V Z l W k 1 n W m 5 G T W 9 5 Z E J U d S t F U U t H V j V p N l d u Q U M 3 a l J X e k l F V 0 x p N W t G R G R Z T l p K N E Z V V D J 1 Q k R t U l Z D c W t v c T R U M G d z a m 1 q R T k y O H l D M G l n a 0 N n W U t h U X d w W X d w S k l z b F h T S V B W b 0 5 r V m t p W i 9 R a H l T Q 3 J y U 2 9 U Q k l N c V p k R m l R e D d D W S 9 a M F l T M C t S U G l F T l N R Z G Z k R l F a S n E r a F B T Q U d W d E 9 h Y k V p c D Y v Q W x 4 c 3 l C b i t j V W d o b E V r c U x D U l A 2 R z Z T N W N k Q 1 h M R 3 V T S U x W Q T R h U D V T Z F p R Y m t 2 Q 1 J W T m d L U k E 5 U G 1 J U n k 0 c 0 N F V z V 4 U k g 3 M 1 R G b 0 Z O c D l F W l h p d l l X T S 8 z a E V q K 3 B Y T m V x N l E r Y n Z 4 Z U J j M U J J L 1 B B a G Z t Q U Y 3 e T U 3 c j l J M U J D e E V 3 K 2 5 1 V n d k N l N C Q 2 N I V V R V Z V Z Y a E 1 J U G 5 S V U F X e F d G b E 1 n a W x V b T Z I e W 5 s T 0 J D S 0 h C b 3 Z l Y j F I U j N t S k F K S 1 J J O V l C S W p 3 O E J J M n d K a G I w b W d O U 2 R C Z l F o N k F V U k 1 6 N k V 4 Z m t R T U d B U l N C a 2 h D U k 9 w S F g x M V p B T k 5 N e D g 5 U G 9 S W U p Q b l B Z c E J r W m o 1 T G d F c H F w Y U 9 D Q 3 R m a k p J a U Z D c W F G V E 4 4 c E R G U 0 1 1 e T B M a 3 F U e H F N V n h 6 Z W Z 2 U T N D Z U p T c G p N T z l J R W d N a 3 N X c l Z y a T N i a H h D W F R i c W 1 L N T E w M W 1 6 U 3 R W b l R T W m V h V F R w W X E 1 W j V E c 1 Q x T 0 J L U W 5 H V 3 E x S k d 0 T 0 Z o Z 3 R V R E V N K z c 3 b T N v O V Q v b z V V T X k 2 b 0 x V W k Y 5 W X R Z V j B k a E h Z V V R N Y j g y U m d N Z E 5 G Z z J Y U j J Y Y V F w S F N F T 1 J x a D R x e G 9 L Q T Z G M G E r d G 1 X b G 9 Y Q z Z H N H R Y V 0 x Y M X F Y Q 2 t M K 3 F z L 0 1 F Q U t q a V Z H b D B Y e H B 0 M V p S N E F j Q n A w Z V R J R 0 o w a E t K M F o 3 b W x 4 d E Q w S F h W R 0 F S e m 5 q O X Z J c U h n Y 0 F r a 3 F j R V c x a 3 d o Y 3 p 0 R m 8 w Y U t G U k V 6 S 0 Z h T n h T M W x P T E V M c G N K N W d u Y T F 2 W W p X O D A r Y k d Y c X Q 2 b y t S Y 2 V U M F p T V G Y 4 Y 0 0 2 W W F U U z d Z K 0 V 3 U X A z L 3 l x V l h h b l g 1 R 1 F D d j l l d V Z U c V h h b F F U e D B 1 d X V o K 0 J T W m I r e G Q v T k N 1 Z m Z 6 a z l P a j c 4 N G U z R H A 3 K 2 5 H N X R O M z R W e W x L S 0 R 2 d k Q w b j V B S D V E d i 9 E c l h Y Y 0 9 E d X h V c m 5 V c T d l d U R 5 d H p U O X R 3 T T M r M j J J M D d Y N k h O K z Z V b X c z U z V k O F g 2 N C t i c j N I T j M y N E x K L z k 5 Y l o v W W U 5 S i 9 l U G o y N m Y v U F Z w N z R O N z U 5 Z T d i U 2 1 U d H Z N L 3 I v e j Z V Q 2 p E V 3 h P O D k 0 Y j d 5 W H N 2 N 0 J 5 a z V C e G t T U D Z W L z N M N U w 1 Y j N z T H d H O G w v Z y 9 K d U 9 I b U d R S G p I e V l V T z l W K 2 h 0 e X p Y R k 4 r U 0 l a Y 1 N M e k 1 u e m N Y L 0 x F d F F 4 S 0 R 0 S n J q N j h S O E 1 N R H F z W T l o Q 0 4 x K z Z a K 0 l K Y k F F N D B q U k F X Z E l x e k t i c X h 3 V X l a V W 9 B b k p E S 3 N j c 1 N 3 Q W M w U U p 3 R T I z b m s 0 N 0 h w M E g 5 e E 9 P M U 5 s N H N k b m V M Q V B t O U 9 l Z X l 1 N j B W S G Z K M T V l e k 9 1 U H F D U D Y z W U Z J c F J q M z J 1 S 0 V 2 Q k h k O W 1 a a 1 M x d F Q 1 Y V Y 2 W j J u R y 9 R d V J i V z l N Z l p U T n F i L 1 E 1 T 0 o w S l R R N E Z 2 U 2 x m Z W Z v M G R i Q l V N Z V B 0 U E x R N E F z Y 0 0 r c D l 2 R n p i Y j B t c U d O e j B U d T Q 4 b U R 6 M 1 U w e W U r M G 1 D N T M 0 N m I y S H k z R S 9 m S W V k M 0 x z b 0 V R T 0 1 t Z 0 t 5 O V V W W F l B S k J S N 3 p X T n F T c n V i M m Z y Y V N 2 R 2 l S V j J u b m 5 h a X R o b 1 F U U F N 4 T X A 4 N W t O b V l w U T V 4 a 0 V a b 1 R F Q k N U V D B C S V l F Q k l V V j Y v V E t o V F l u c z J s e k 9 J T T I 3 M z M x N 3 Z I U j N m N j N Y N X c 4 Z m 5 M e T h N U C t 2 U z k 3 e j J a U T Z K T U 9 0 W j N X M k I z W H d K N V E r V k N x Z E N o U 3 F 2 V F N y M X Y r b 3 d X M W V 6 U T F K M W J z Z E 1 L a 2 h q R V Z E Q W 9 t c k 1 D R H J V c T l U R l N p M E M 1 W k s x Q S 9 3 a G p u U n N 3 d X B h d 2 R k Q 2 F X Z F h S S F U 4 b z c v b W 1 U S 1 F r N n U 0 N 2 d v N D l i a l k 2 Y z Z q V m F 6 Y U V U S T F K T n N B a z F 3 W U 5 h Z 2 d X M U J K K 3 F K R W h p S l V G N H Z J b 1 F 4 T j M 5 S W 9 v Q k d l Q 1 J n W k l s c W 9 q W j k 5 M l A w U k V 3 U m t Q N D I z N F l E W k Z B U T V 3 O C 9 1 L 2 p w e i t l L 3 Z C d i 9 a O C t P d j J 2 Z C 9 z L 2 Z L a F Z Q Z E N R Z W t E Z 0 h F U n l G b 2 p r N 0 E v b F J V M F F u a 2 x K S 0 l v Y k Z a R k M x a 1 p C T 1 B Q d i t T c 0 l q b k R r a 2 R Q T F Z C Q k R q M k R h M 2 Z D T m d w a T d n c E N O e j F O Q j h K Q 0 N 3 R k p C N E x R d V F h T V l q R 0 o 0 Y m h V R E h N N G N K R k R p O U F L e k E 1 e U h y W E h h b 3 d o W j R Y M z Z m T m V T V 0 1 3 R z l z d D B M T k d B U 2 5 E Q 2 9 T U H B P R X R j b E V y Q k 9 m W W o v M 0 V p T U c 5 b H N G Y z d P T 2 g 5 Z k h U O D l N O F p s Q U F L S 2 d G S T g 4 S D J F M m R u c E N a N 1 J X a 1 B n e G 1 v T 2 5 N R m k r T D Y 2 S T Z t a 1 h U O G 9 5 N k c 2 c U 1 v b l U 4 d 0 9 n b 3 d P Z z h T T 3 B w S z Z D S W h v Z H R U Q 0 I x d 0 p h R l R T S 3 g 4 b W Z s e l l I U V J 5 K 2 p F T m 9 3 K 0 5 k N 3 Z o Z 1 I 2 S C 9 5 d S 8 r a W o v a n Q v U F A z Y m Q x c V o z Y z R I c z l 1 W m 1 G M V I y a k I 3 Y 2 t t d k N y T T d l V n F K b U o y Z 2 V H Y W 5 S T T N z S E 9 U T F Z K K 0 h n e D h G R X J v b W 1 S M 0 J Z U n p j T U x 1 Q z J h d n R 3 d 3 h V V G 9 K V W p 0 S X R w c G d i b F J P V W h j b 1 Z w U T J W S j V m M H l s Q T V T a 3 J s U V U 5 e m t N c X h l e U J C Z E x R V z V N e E l u d 2 V Y W X h q T D V j a F k 2 V l B 6 Z U g 1 M 3 E v Z n R w M X J w S E 9 l R X p q T 2 w 1 e W h L R 3 p w U E x 1 b V Z v W E 8 y Q U R y S D J a Z H B H Q z U v e n J u O D V J d m Z u a n p R e S t Y Y 2 N M b m g 4 b F h p O H F U K z h 5 e G N U b T N y K 2 M r a k 5 I U 2 V t Y z Z Q U G o 1 N S t s Q X J u Z W Z F Y V c 3 b z N O R D V R d W d j S j N h Y X o w N 2 5 I S W F P b k h q Z V V o N E 5 s M m Z t O H A r Z W 5 Y e W R K Y i t S Q m J r Y z U 4 V n J i c m p j Y 1 B s Q 3 V I d 0 J Y b k 5 P Y U 4 1 T W M w U G 5 P Y V R 6 M D J l U C t u Z S s x R X J u e G 1 0 d T Z I e W w 2 R H o 1 b 2 x V V V d y V W Z Y S l Z r V S t Y T 0 J n T F l l U X V F Z 3 V F M l J S V k J L Z E 5 C N l R h T T I 5 a U F R Y k 9 4 U V Z K c V g y O T N X d F d U Q j A 5 N l I z Z D F M a 2 Z D T 2 N s R T k 4 Q 1 V n Z U x W R l p p M V I 2 b m t i V l l m N G V U T F V q T n R i b U 5 M c 3 p W b m 0 5 d l l B M 0 l V b 0 Z y b m 8 3 R n F O c m Z K Z 3 c 3 d z F x V D J i b j k y O H N u W F o 5 O T g 2 d V d 3 Y T l V R 0 V Z d F R 4 V G x J Z 1 B 5 T D V O O T B H N 1 h Q V D F t W V R X N 0 1 K a m Q 1 V V J a S k k 3 T j A y b E p W O W N v b X d W S E 8 z R D l 6 M E J O Q j k x a k E r M k 5 X T m s x V k Q 1 d F h Y c F Z h W V h a O W d N U G V u N X d F W m 1 t b T F V e U s w c 2 I 3 a z F 6 U 3 E r T D l J V W t E c z F T R W p O b 3 d u N G U z Q X Z j T m Y 0 R H l 0 W j V w S G 5 S T 2 d n S U t F V H B X M n Y y R z B O M U x M d 2 x l T T Z l V G 5 B U m 9 Y U V J s W V h W V m V j U H J h Y V M 5 T X N 5 Z U 5 F e W J q Z G t 4 e X B s W D M x Q j d M c W 5 k e T R u W F R l M D V D Z F l h Y W p m V X Z r a H F U N 3 B i V 0 R a c T k 3 M H p o d G N O c j A 5 T G p 0 Z k 4 2 e m t K M G h w Z U 4 3 e S t T R j V Q S G 9 k R k l X W V B 4 R 0 V o S k x a R k Z R Z j J F Z H R l M E R I T W l l b W R q S T R N N D V S c l d m b G t z O W h j S E J K R D d p W U 9 P e G 1 I Z m V k Z S 8 5 N l B j N G 5 B a 2 5 B R W x v a H p r Q U w 1 T n k 5 Y k J L T 0 1 h a 0 J k Z 1 l t K 3 B w T D N r c U 9 2 V E t V S T l F Z F p T Z E l v S z Q v Z l p V e k t r b G h D Y 1 R R a T R k d 0 N 6 N z B h b 0 x I N 2 p H R m 0 5 a G 1 i N n B a L y 8 2 a C 8 5 L 3 Z U W j B l b m Y v L 0 w 3 T n h Q d 2 1 a K 1 R x S 3 R I R 1 Z o Z D B W c F k r S W 5 s L 1 N T R F h 3 b H I r c z I 4 R 2 5 T Y U t z S X B W b U d l T j J H R m x P W T l 4 U X d T O E R u b m R k N U t O V S t z R G R 3 W E t L b F l Y Y l B l K 0 1 1 a C s x L z l r R l d 3 e j V N N 2 p R b l l W Z V J N W F Z T V 2 Q 0 U W Z C c H B y d 3 p G S n c y N y t o a U 5 Z M 2 l o d E 5 5 c E 5 G d W Z m d 2 V P W U h I O F R v R 3 g z S 2 Z 4 Z T Z 0 Z X I 3 W V A v Y j N m L z V w a E l W V U V 2 K 2 N r O X V y S U l v d H Z S b E h j c 0 h z S 1 d h O E 1 1 U 2 R m S 3 p 0 M W 9 S U 0 V U R m h B W W N F e l N D M m N M d 3 V l R H J j b X E 3 L 0 I 2 N k 0 z Y k Z a S z V j R k Q 3 N F Z o d l l P Y m p 2 O S t w M y 9 u R D J m M 3 M y e F p G d k x U M C 9 B N X I 1 U 2 R n O H p 4 M C t m b G p G Z X p T c 3 F z a 2 x x d 2 4 1 N G 0 z W E 4 0 b X A 4 Z U k 2 a T I 5 b T J V T j M v T 0 h M U 0 I 4 Z E 5 u V l F L b n p 4 N m R 2 W E 8 v L z h V N 2 1 Z N X d w Y U h 0 S 2 1 s T 2 R o O D J m b n J q c D E r T W 5 a O D A r Z 3 F 4 U G M x U m p 5 b F Z P d W 9 a U m F 0 Z z V x U F F Y R 2 l T M j V s d F B Q V l R 1 Z j M 3 O T A 0 K y t m c m t t K y 8 2 d H o 3 d l A 3 e m Q r L z F q Z W Q x N z l z M y 8 v Z S t m d E Z K O V R r S 3 l I c k N 5 M l B M S 0 N n e m h w N U w z c W 5 B K 1 N 4 c W J k W E p 6 c G p D K 3 J U V G x H V U o 1 Y z l 6 U H h i R k Q 0 d m l l R T J Q T F Q r U D d i c l c 5 Z T d q Z i 9 z Z T N H c D N h Z 2 V 6 Y U R a M H N 6 M 0 l T b T N Y V D N E S n d 2 S 0 s 0 W W Z n V X N s N F p m a 2 V K Z m Z j a X d G N G h 6 e j N u R m x J U V B J Y z B i N z R h T m 9 y T V Z u Z X B s c 2 l z b j V z Z D d i Z T N V U X k 5 R z c v O V p H c m x i M z g 4 d W Z Q O T J i M G 5 a N T k v M n I v e m g v N m Z 2 c 3 g 4 U k h m S W R j L 3 l F c W 1 W d U 1 y Q z l v c m l 4 a m V m U X R h c j Q 1 b G 5 p V 0 8 x e U R 2 N E 9 J Y n Z i V 3 B 4 Q m Q 4 T E F Q U E c 5 M 3 p J O T d D Q 2 Q 2 d G E r R j R F T j N P Y m t B K 0 k y Y X Z N R V A 0 R T R m Z n Y z a n E 3 L z d E M z V Q N 3 g w Z T N U O T Q 1 N n Y z L 1 E v N C t Q Z X J m Z j d 6 M T d y L 2 Z 6 U G E y M E g 0 N 1 l N a W R p S z g 3 Q n d m T H B a V 3 N F Q j N r W k 5 J S 3 F 1 T k V J S 1 d T O V F o b 2 h h Y X g y Z X Z Z O U Z z U 0 N D c W M r N T N i Z W 5 Q c H o w Q W d t K z E 2 R D h m L 1 Z 1 O G R I Z D N 2 Z m Z u W D h Q N T l s O H V P e n N J Y 2 5 K e U Z i a z M x d n N 1 O F g 2 Z V J K R 3 J q T l J 2 S E 9 X U 1 k 1 V 3 p o c k t E N 1 B G U C 9 r M G V u Z m Z 0 Q k 4 4 V G t K M V J x S 0 5 4 U y 9 R S X J u K 3 R i U X h s S T h G a X Z n M X p F V X I 0 M 2 k v M 3 o 3 N U 1 H b m 1 p b W U 1 e V J P Y X l q Z V V Q d 2 l L V D U 1 c U J h Q 1 N m b 0 s 3 N E l H b E t G Y V o x Z D Y 1 a W Z x N U l U a X h Z R D R X T F Z x M S 9 S c 2 t 4 R E 1 W c G 8 0 Z 3 R k R W F o T T c 3 a D k v Y 1 B 6 e m g 4 Z F B Q e n g 1 Z W x 1 b m 0 1 N j c w Z G t K T n o w b j V 5 Q m 4 r Y U I r Q j J G W m d y Y U s 0 c 1 p G b j B M V 3 E r T 2 k 1 M G w z T m 9 Z U X g 5 d j J T R E J s R X F h d 2 F k N 2 N O M 0 1 n Z m p z U X N n M 3 N u c 0 R N K 1 Z J S n p w Y z Z Q b n J t c E 4 z Z m V i L z M 1 T k h a W C 8 1 O W R 1 T D M x d j l O R U g 5 T 0 5 q b U d F M V B n R 1 J n K 3 V y Z 3 g 3 V l B J Z W 1 V c y s 2 U W h X S W l t O G J 1 d F h p O X J J N U k z M z g w Y y t C M k N X S U p u M E J E O E 5 J S n Z O N X J Y Z X Y 5 N X U v Z l R K e n M 3 T D g r Q j R Y T V N o S F h B b E l Y a E Z j V U 5 3 N m V R O V h Q T j h P d F h a R j h 1 L 3 N Q L 0 E x Q k x B d 1 F V Q U F B Q U N B R F B n T j F Z U l d q N j J a Y 0 N B Q U R v R E F B Q U Z R Q U F B S E p s Y k h N d m N H R m 5 a V j l t Y j N K d F l Y U n p M b m h 0 Y k t X W F M 0 N 1 R R Q k N H O T B q Y 3 d U S n J T T H N m Z G x 1 e U d V R l F w S k d R U U p Q a H N U V j J K N 0 Z 3 N 0 N p V F F Z U T l C M k R O S G V B Q U N H N k R 4 T n l D Y n N l d n R 1 W W Z J Z U 5 z e H F Y N S 9 x N n U r d D B 1 U j J j Z n Q 0 W H p R Z T J 2 O H F x T V h l O F J j U j F W c G x X V 2 w r d l l m W F c 1 Z U N q Z H M 4 Z j M 3 M F d M Y X I 5 T k R 2 b 3 Z S M S 9 S d k N x c S 9 W V n o x M G V j O D d k Y W c y b U 5 5 N D N h c W p x b U E 2 N 3 p P b l l m c k p y T G 5 T R 0 8 y U n p W d D N s N W l G M i 9 G Z U R D L 0 Z 6 b l F x M z B Q U 0 V F Y X B G U k R x e V Z v R m t Z c W h S e W 5 y Q T U z d W N l a U V C Z 1 R 0 c W N h R G 1 4 Z W h l c 1 B N a F J 6 K 2 I 4 Z n I w M E U z Z z l 5 b T B 1 N k R n d l l S b m V I d z F z V H J h Y 2 4 2 Y W h 1 b U 4 v M U 9 i Q 2 x w T W t Y U V Y z O U N F Y 2 V Z R j B p U 1 p T Q 0 I r R C 9 n a n N Y S l N F T W x F Q k J r Y 3 V N c G s z c l p D W n l Q b 3 R S a l B M e G R F a U w 0 c k Y 5 b U M 1 M n N R Y V d k T 2 8 0 M D d G N 3 J J c T h z e D F h d m o 4 M m N s c k 1 3 Q n h E R E V J Q l J q e U V X V H F p c U F R U W d 4 Q 3 V t b 0 k 4 a k V r S U J S a V N D S 0 l V Z 2 h S R D B J Q 1 F 4 e E N F a 0 1 C Z 2 h o M k J D T U R s N D E 4 R l Q z U F N 6 W D J t W W s x c X J y N 2 I x U y s z a H p x Q T l E Q X B 5 N k 9 k d H d U b k F D Q 1 E 4 S U R S Q U F K Z G p 2 a E V V a H d R R E J J Q 0 V E N G t Q Q U J F V U l D V k p k U 1 N F a E F D R W l F Z 0 p D S V l M U W 4 r S U J n c 0 9 l R V d t d G N W T m Z s N l k y d C s y V C t h N T d z W X J l T y 9 w T 0 Z p S m d p Q i 8 x R j V C U T V h R D d Q b X l D S G 5 l b n h L W E x R d G w 0 d 1 J R N T Z t c E l w Y 3 R E d 2 x F M l F 3 M D h E O W F m S X d V Z U Z o b F B r N U 9 C d 0 h S M m 0 w W H l U N 0 1 l S H E 0 a z F E N X B P Z j V s L 1 V 2 W D h z a 2 k y Z V h I V X A z Z S t Y V j Z Y b z N t a V F 6 a H R F Z k 9 L Y l p u Z n Y 3 N z k r Z m 4 5 N X V 2 b m 1 4 O W Z t b 0 5 m a n h q T m V B c V V t T 3 l V d E F P W G g y T 2 g 2 d G 4 0 d n p S N X B 5 a 2 5 h K 3 B C e U s 1 Y T l M U 2 8 w d m Z q T X R i Q l p s b G R 2 d V h P M U w 0 W n R a O F U r Z H A 4 U H R o N U R n b H h P O E V I V 1 l 4 W G p W N G 1 h L 1 Z p Z D l C Z k p r T l Z F M 1 d N R X h n e D E z R D h p b V l X b 3 Q r O T d W Z k x Y M U J M Q X d R V U F B Q U F D Q U R Q Z 0 4 x W U p Q R G I r R G 9 B Q U F B N k F B Q U F F Z 0 F B Q U h K b G J I T X Z j R 0 Z u W l Y 5 e V p X e H p M b m h 0 Y k x P e H I 4 a k 5 V U 2 h M T F N y T 3 p N K 3 p W V E x V T T F C U 1 N N M U x 6 a y 9 K e k V 1 M 1 Z T b 3 R T Z E 8 x V U x L M z Q r V 3 l D V X J O U 1 N 3 Q n F p b k 9 5 Q 3 d v M W d l S 0 F B Q l F T d 0 1 F R k F B Q U F B Z 0 F 6 N E R k V 0 N K b 2 9 C M z l B d 0 F B W X p N Q U F B a 0 F B Q U I w Y U d W d F p T N T R i V 3 p 0 V 2 s 5 d j B 6 Q V V 2 e V B 4 S F N K e m d R T k w w a l p 0 S 3 F V Z 1 Z s W U p p U 0 Z Z S 3 p p N 2 l k T m F T K z B x U 1 J u a n p n Z m d 6 Q l d K R z N 3 Q U J O O E d p W D B M Y k N k T n N 6 Y k 8 y c T B y M G V x Z W t 1 Z j M v U D c 4 W H A 2 Z l h U d F B Q M H d D N 1 Q w S 0 k w e E p C N W d I Q n R B U W N h b U h 5 Y W d E W n J I L z J B W l B u O X k v N X d 6 R 2 F J S W k 5 c V N 4 W C 9 L b W 5 V Q k 1 o d l N N a V F I d E Z a e W d E a m p 5 U W 5 n R 3 R C Z l B P N k J S Q T l x U j d 5 T T M 3 Z 0 F E c E l J T D R T N E 5 h S m h L d m F Z Q m p z Y U p X R F B Q S 3 R n R l o 5 O F Z H c C s 1 T G l K e G 9 3 T W U r T D d y V 1 J a S U t h Y k J T S m J 0 V 1 Y 1 R 3 N q a 1 R 0 Q z J y b V R F e F N z M X J 0 N U U 3 c D F p Y 3 g 0 U j F M N k 8 w R 0 1 V M l h M O W x 6 Q 2 x 0 U m 9 G d E c 2 T F d u R k l U N m x 0 V 0 s 5 U F Z a S l N t N j d a U l J x b H p l L 3 h o e X p l Q m 5 2 Z G R Y e m k v R X B J a 1 d v V 1 J Y S T d K T V p 3 b T N F c 0 R Z c k E v a G x Q V W 8 r R U V 4 d H F i R 1 h a U G o y R j A y Z 0 d Q e m V W c E 1 v a 2 V E b 0 p V W U h B K 1 p k c j d E Q k Z Q e H I 1 Q V J W d D R J N U x n c l l o T T h y d m s 5 e V Z S Z m F G T 3 h 2 S V N F M V R L a 1 h H O V E z Z z B q c m 5 t a G x U a l l r c W 1 l R j B Q Y i t o b D R 1 b G N x V F F V c F k 0 N m V n N 0 t i U 0 1 0 a G V j N n N h L 3 R K U G F X a W 4 z R 3 B X S 3 Z Z b D h v W H V Y W W I 3 a T Z K R T Z u a S s r d W x 4 T 3 p Q T X d u Z E V a N G s z U z d L O D l h R V J E O G R 3 N z J 0 S n Z i W T l p d m l J R G d 2 M E 9 3 V j Z t W H Z D S U x 0 b F R Y b T N 0 Y z F 3 M n I r a C s 0 c l Q 3 d 0 F v V z M x R X B 0 Z 0 l 0 c E h a a W 1 y Y j d S U 3 Z l O V h U a m x u Q U s z O W F H d H E 0 W m F n Y X B B V m F B c V V G Z T R O b X B Q Y n d Y V U k r S T l D M E 4 2 S m 8 2 b E d U U j k v Q k h 0 N 0 9 D M U t p Z X Z q a T Q 3 Z l h l N k 9 I U U R 0 T j d K L 0 F z e V J p R 0 9 a V 0 J X S j l s M m M 4 Y l Z x Q W k 2 W X Z 5 N k 9 K W H d P b n B K Y 2 p p S H M r R 3 d D b 2 x 6 c l p N Y W Y r a T c v b k R u R z d r O X o w c 0 Z y Z W 9 0 R k x R N X Q 2 b 0 l y Y U 9 Y V k h h b n o y Z z B W S C 9 r L z V j V X F W Y 2 t S Y 1 I 0 W l p v O T g 2 R E 9 m M n B w M 1 F z R X F s S W 1 4 Y m h D N E w 4 d V Z D V 0 x r V E 5 B S D J K a G N G U T B i V F l x T T J 2 V j d k c V M y O W 9 K O H J O M 2 9 B M H d p Z m 5 S Z S t I K 1 J p L 1 R w N H k 1 V T h a Y y t X M X M z K 2 Q x d X A 4 N 0 d P b U 5 q W k h Y U i t j U X V x Z H J i a l h r e H V k R 2 x x d U 9 V R E F L K 2 J t b G R u Z z Y 2 d U g 0 b U h x S V h 6 U F d r b 2 Z D S l d P Z D N R L 3 I x N 0 9 w Y z B Q c H R k M l Y 0 c G p j M i t W M n B y Z D I v L 3 o r L 3 Z m W G o 0 c 3 Z u e T U r Z n R Z Z S 9 2 b j Y 3 V k Y 2 a G R k W X R z a n B V U k l u d D V w Z l J v W F Z l c 0 d n O G N k V k J V R F F r e k 5 Z M D J a d k F S e E p U N F U y b T Y y e D F k b U 0 r V 3 h H O V d h c j d Z M m 5 K Y k 9 4 b l p 3 a 0 c 5 U E 0 1 e W 0 r a 3 Z l a W 0 x a n J 1 b n F Y a 3 Z u M H h S O G 1 J Y U w 3 W U Z X S T l Y M E V S W k d v d y 8 z N F B F Q 3 k v V 0 N 4 b E x G M U t V Z V h X N S 8 w c k h M S E J u U 0 t Y V l l 2 Z V l U N C 9 4 Y z l I S T E 1 T V Z q N F p r c l N M a T l w W m R 6 R m Q w V l M 1 c H Z 6 b k t B Q X h w a V N h S X l u M m 1 z W W p 6 b n M r Z W l Z a H N U Y 1 E x N H d Z W G l l a F Z I R z J K O U 5 K b m s r U z d L b W R X R V E w R m s 4 N T Z 2 T D V 1 c 0 Z s S m x N U n V W Q k x y W G x V b V F L O E V q Y j V o V 1 U w M D l E R E t i a 2 x N V G U w a W U r Y 3 Y w R F V F c 0 R C Q l F B Q U F B S U F N K 0 E z V m h j b m V p V V h 6 V U F B R 0 0 x Q U F B T k F B Q U F k R 2 g x Y l d K d V l X b H N M b k J 1 W j J X N l p W Q W R U U m V 1 U G J p N 3 U 4 U E 9 E d T d C U G N I Z E l i a T d P M n l j N E 8 0 R U M y N E J I d H p k T F h o d 2 R 3 d n V I K y t w N z g r c D A x V m o x V j N W W G R Q V D k 3 c n V X Z j F E U 2 V F c k d q S X h N Z 0 F B Y U 5 M Z k p G U U F B Q X I 5 N H o 0 Q k V m c m o z S k h j T S 8 x e F F Y T D h w d T B D Q U d U a C 9 6 d W c 0 d m F 1 e k F D Q U V w Q 1 d F R l h 6 e k Q 3 c n N Q S W t X Y 3 c 0 Z U d Z Q l l M d n g 4 c j R w S m F 1 N W V k S 0 9 w a k x L M U 8 y U z B i V V J 4 N j d H V n A x Z U p Y V 0 x l c G p R T z V u L 2 F a M 0 5 r U 3 U r N E R 6 Z j g v M z J i N n N 1 M 0 9 Y Q z V l S V h Q N W 1 a a X d Y e F d p R E N r W F R K Y k 9 5 c H J m T m 1 Z a 3 d k R T h 0 Z n B w V U N W O W Z 5 M H R E U H p Z W l V D O D l R e V l 5 e X R K S 1 J z R k N q R D M 3 e F I r V X d j N S 9 x M X Z r T z J p O T g z b X F V U U x o S 1 J U S X B K R V p n R D R S e U 5 X M G l O Z m 1 Q S n k 5 b H J o U 3 c r c j d r d k Z x N V d n Y U J 1 b X F a a X R u M y 8 x V 1 k 1 W i s w V n A 5 d 2 t I V z l L R 1 p n b G s 5 d W c x T 0 N x M j N n d T h V R k Z 0 e l p 1 U z h K a T h E Q j J 6 U V J R V G p 4 a F N X e G Z B a l p T b 2 l C b 0 Z Z N k s 2 O W 5 j K z N X b W o 5 d S t q c m 4 1 N W 9 0 R G F 5 b 1 F Q W j B x O H Z C O F N l N F B K Q U V a e k 1 V W U l x b 0 p l N 0 x M d 2 w w L 3 h P M j V P R 0 F t d V Z F Z z Z E c m t X T z Y 2 U y 8 y R 3 Z X e D l o c k p J N 2 d 5 V l Z w b G F n e l c x b z F H a G t a U n h u d n c 2 Z 0 d V T 0 p O V V A y Q 0 J u W m N Y b n d 1 M E t O Y m 9 V a X o y N k w y T D V R b T V i a z U 1 b U F O c T Q 2 N 2 d h N n d h M j V C Q y 9 D Q U 9 5 a E F Y Q l c 3 T W J D Z 0 x N R z V v a E w y S F c z S l p I Z U N x e j R F S 2 l I O V Z i T G p 3 b 3 J V U l l Z e W x Z a 1 d G Z 1 h 5 T T l w Q n Z s T j J u e F V v M U V C U k Z Z S l Q 5 U X l 6 M W F w V U R J U W R E V U l M V m p 5 U F R I Q 0 o r d z d 5 c T l O L z Y 5 M 0 9 V Z U 1 1 Y V V S R S 9 x Q y t 0 V G V G U X F F R H B 1 e E 9 4 c j V C e l M 1 R k Z Y S z R n U V V o N E h T S 0 1 l M l Z K K 0 Z S Z H A 1 R H I r W j B u N 2 5 M V T l E c m x a K z V m U D F r K 2 V Z c W F H V V l y e T R q a W J j a T d W b z Z H L z Z U V F d 6 a l J 6 R 2 l y d H R K N m l D K 3 c 2 U k F F Q T B v Z 1 p E W F F R M W p r V 2 h x R m s 0 R U l k M i 9 Z d H p u e W F 0 Y 3 h l N l N 0 Z G N 4 d W F 0 U n Z R M S t y V H J M W V J E N 0 J B U U 1 s c F Z R U H Z 0 U 0 d J Z D d O R H J t b 1 p G S 2 d Y M k N o W E s y Z m 1 p b 3 A y b 2 N Y Q 0 F l R 3 F C T V R Q T m R Y T V N T M V R q c 3 E 5 M W J t c V k 3 Y U F i Y z B v S m E x a T l 6 M G J 3 V E V W Y j I r b l Z C N U F J Z 3 B s a 1 p j a E F F N H Z v S 3 d B W U N G S H U x a F Z D b l Z K a z B F c X h T V U V t U m V L e C t x R F F v U y t F U U x n U k 9 u U W 1 h R n h 3 Q m 9 p U G V B W m l P U l N w M 1 I x V U 1 k Q j h W N E x 3 R k 9 i S 1 B r S j c v S X Z 6 a W 1 j e n V h a U p y Q n R t T T d u d W R l N 2 k x T X Q 4 S 3 h o a X B Y c k N r U D B Q Y l N K M m V o U V l i e F V K Y 1 B i U T Y 4 M 2 d i d E V W d E d 0 c 3 R C R l J S c E 1 t W k d 4 Z i 8 r U G 8 1 L 2 Z z M E k v V z d D b U p L V 0 9 Y N U N Q R U Z 1 W F p V e E c 3 Z X B n Z m t D W D Z p b 1 B Q a E Z C Q n B a W F I y U V V N N z d a N H d E Y z N n R E V 0 S k 8 z d l N p V W l G M W h E e H N w a E 5 T T U R V Y U R y e D c 0 b 1 l D e V d 3 a U t I Q T B s d z k r e U h I b G 9 p b F J V Q T d 6 T 3 Z 2 R k d P T X d O N E d C S k 1 p b E c 0 c n E z M T l n L 2 p 1 L z h m c D U 4 V U 5 K a H N q S H c 0 L z Y 0 U z d W U G h j e E k 4 e m I r N H B 1 b E J B V U 9 u V E J B U E V N d G t I R j J C a 2 5 H d j U z Y T F I c 1 Z 6 W n d L V E 1 n Q j Q x d k R y N n Z x b X B 4 c 0 p 1 U T F 6 T 2 4 x a i t r b U h w O W N Q d 2 p Y d F Z V d 3 o 2 M U l C Z j g 1 N V d F N G o r U U N J Q k Z Y U 1 J V U T Z E R D I x O D Z W V U V p U V F W Y z R S Q 0 d R V F d k b n F T a X d W Q V h i S T d D W D N L R V l F S l V B T 3 B i R V Z 4 S m d C e G o 4 K z R j c D J G Z E t V T D A 2 c X d p Y z B U Z 0 V G Y k V p Z 0 V H R H I 0 b m t S V F h F R F U 1 V W d x R U N H R 0 Q x N X J D U D c v K y 9 S U H p o Y k 5 Y W U s y V F E 5 R F B E e W c x M k F J e k J K S k U 0 d z d G Y m d V a V Z I O H B 0 a k l D c 2 1 u Y 2 Q w b l B U e D F I M m Y r e i t P R 3 R 3 d F N K W l h K Z 3 Z Q T H V q T k V i Q n F M Q l Z S S E Z 5 M j I z N V R p R 3 E x S j N K Y X U v U F h h R z N F c X R 2 Z D F t Y 0 V M a T d I O V B Q a G V v c H h J S n J q N n J o W n p k Z V l L Q 0 t 5 b j V o c W 1 u T 0 k 2 U D B E M n h 6 b U 5 H a 1 Z I S 1 p u R 0 1 a W G J z Q 0 V t V l d 2 M F F R e k V 2 Z j J 3 c E l l S k d Q N V F T c H h 5 U X R o R 0 p D O F d o a 1 Z T M 0 5 a b 1 B i e X A v O X p p Z m Z n e i 9 1 W V F P R k F 5 T E t 4 Z U l D R 1 p h N n F v M k x V c 0 N J a U Y v Q z N 2 R j h Z Q z Z k c 2 F 0 Y j l j O F h Z O F Q y b 3 I 0 T U t B Z E J z V 2 Z J V m l 2 N n E 3 d l B j R X M 5 L 2 U 1 b n V k N z Q 5 W H p V Z y s w c E l Q M 2 5 R V G V M U n V y V z g w U H h w e X B z M 0 Z 4 S 0 s x U T R V N y 9 m b U V o a H o 0 O V B 6 T T A y b m Z j N F h O e l o x M 0 R 2 W n l l b G V s Q l F Z Z E l y Z m d 1 c 0 J h W m d h T V d X V X l 6 M 1 p Q b T l k N G 0 x W U R Z S 2 p L U 2 5 S T V B M N H F r O F d k e D M r Z W Z 6 K z Z D T j l Q a U s 3 V F p M K 3 F I d z N l Q 1 B 2 M C 8 z d l p y W U 4 5 d W V 2 a D F u K 0 p 5 Y k V 1 O W R q Z D g 1 Y V A 5 T D l J V U 5 w S j A 2 Y 0 l M d X d 3 b 1 Z 6 e G F z a 0 w 4 O D Y w c W R 0 U D N r T X R 3 W X l t R 0 p u T V d j N G x 5 V 1 F l e k p N T G Z L d n J U M j R 3 V 2 k 1 O T J o b W J v M 0 p B b W N P e G 5 a Z 0 p L R z F 4 O G l H M G 9 z S V p p a X B t Z E N v c T g y d n F v K 0 V q b D l m W H I 5 U z J s T T F 6 V V p u c U 5 N S 0 V u d D I 0 a l c v R m p u R l h T Q 0 J u b l d x b 2 J U c G Z L b G p J b k p t a 1 J L V W N q a U N r M 3 M 1 T z B K d 1 F U Q m h R V m F S W G o 5 a F Z S e m N q U F F k Z U l T V k 1 F Z j Q 4 b k x J Y n F 1 T 2 h u R D d p W E Y 2 Y U V o Q 3 Z y T 0 N V S 2 w v N U R Z b U x p K 0 R u b l J v W j l l U 3 B w O G h W L 3 d E Q V N V V H h 4 Z F J y a j l X V E F 4 N l B S Q m 4 3 V k h x b T F X T l F W W m d 6 Z k x H T k Z q W F B p e k Y x O G x w T m 5 H d V Z C Q W l 2 T X l S T 1 R Y K 2 d U T W Z H c X N S b 0 h J d V g y b k s 1 d m Z V V n p J b 2 V F S T h 5 c 2 N K d k Z Q O X Q y L 3 N T b z N 6 Z X g 3 b E Z M b H Q 5 W H R O N T h K M n p K O F h H Y 3 Z W Q U h y d 0 1 D R 0 s z W W t O N 0 8 z R F g x S C 9 r Y j V Y N n B F Q k w x S E 0 r e n B q M l F K U 2 p R N U E 3 N V h Q V H N p Z m 4 0 V 0 5 X b 1 E r O X p w d H h 6 Q 0 V T a E k w M n d T b U R G U y t n N U x F U E 1 D U X Z h Q 0 9 W R D J Y U X g 2 L z R 0 Z 2 h u Z 1 h i Y V N m c m l o c F R J M C 9 T W E R Z e F Z t e E d z a F p k Y n J U c U F a T m 8 z L 2 x 0 Z E N K U G J E N G U 1 M l V W a z F 1 S k c 3 V X R 2 b H J H e G 1 K a X U 2 U W s v K 2 h 3 b m p X T E s y M 2 c y a 1 R J Q 2 p D Y U Z T Y k p q Z z h 0 b m x h T 0 5 u e G o r b E V 4 T V M y N z N 6 U 1 p X a 2 I 1 d E x i R G Y z a F o z a 0 h o c 3 g 2 a F d V a U h S T k 9 F Q V p y a H o 5 e l c x K 3 N m b n l k c G p z O E h p e H M 4 d F Y w b k o 2 Z 0 Y 1 U n d U Y 3 p G R 0 h m e j F 5 W m 8 2 O U R 6 e W R a K z N o a V Z a N 0 d i T z B 2 N 0 5 o S W x R W n g x Y 3 h 6 Q z Z r b E p B d 0 t l W j J k a C 9 P N U 1 W W U J 4 M k t k R F h N W l o y T n M 1 Z V A 4 T 2 d Z L z J z Z G 5 0 N U p V M z g v d G 4 3 a 1 h K M k N U d 2 F H Z X B D d 2 R J V F B L d y t 3 T F Z a O G Y 2 M 2 J E U 0 F V a T J p N m s 5 T m R 1 T F Z 6 S l d I d k R B e l d h T k 5 1 R i t Q T E Q r O E k w Q i s 4 R D d p d V d S T m I y b X B G Z H l h U T Q r Y 0 p w c k p E U 1 o 3 W G J K W l k w N m 5 C U 2 V j Y z l x c 2 9 l T D J w b 0 0 y M m h u W k t m a 2 R x K 2 9 G T U 1 S c k Z z T j Y 1 Y 1 h 2 W T U 4 a G 1 W U X h M V z l u c E p I U E l L Z H p M N 2 R I a F h h W E 4 0 W D R p d E h O e j B J c V V X d i t r c X Z v R l J o M z V j d k Y v M 1 Y 2 d H h v Z z Z G V U V Y M 1 l Q N z J Q a H g y M k x u T k V h d X Z q d U 5 Q b E k r U W p L T X d r a 3 U z Z E I 4 L 0 w v e E 9 L N X N P N H o 1 V z E 3 c C t F e U M 0 d X Z U N l B Q T G p r M E J q c l R N W k 5 r Z T g z S G J M Z 1 d G d D k w b G 9 R N k w z Z D A w R T Z k N G Z P S W Z I c m Z 2 U l J r R G E y a k Q 4 e l R h V 1 p x W k 5 0 d W h O N n h v R X Z z a 1 N k Z T F 1 Y j J J b G F w b E R w U z A v R U Z P U 2 5 s V W 1 u Z V A 3 R 3 F 1 Q V F l S n l y O E d i K z c 4 Z i 9 M Y m t P d E p U c T Z U O X h n O E h B W U 5 y S G p 1 V C 9 H T n J L Z H E 4 Z n N S S G 5 C S l k 4 d k w x W E J u b 1 d u c F N p e m R X Q 0 p X V 2 V u d C t B M 3 Z 6 O G t q Q m p P c X E y a 0 R 3 V m U r N 3 Y y R z d q M l p m Y 1 d w a z d v K 1 k y T z B T N F l H Z H V P Q j R a d z h 6 Q m N L K 3 g y d G V E M 3 V r N 0 F G T l Z l Z 2 h w M 2 s x L 0 V F U 0 F v N E 5 M O E h I T T J G Y j I v T G Q r T E Z k V 2 p H c W x 5 M E s 0 O W N u W j Q r O W h Y e G 9 E Y y 9 Q a 1 c w c k 5 n T D l U N H Z o M k h 2 b n c 2 Z S 9 a a D l L Q W 9 J W U 5 j O U 1 y Y 2 9 5 U j R N Z X g r b F g r S U 9 Y U G N K Z F B p b 1 o y K y t J a j A 5 c T N X e G F u c D B x U G 5 n S m J 0 W V V S N m h w N E c y T k o v R V J P Y n M x T m 5 y e m R 2 S H F z S E R 2 Z k l q c E c 1 S j h V Y l l N a E c 0 L 0 F X M U J p e j N B M T N F R W 1 6 Z z F l d U 1 O L z M 0 V n B x U i s 5 Y l V a N 2 x O S 2 1 l V 1 c 0 N V d C U H N a N 0 U 0 W E 5 k T y t X N 3 J E e n N Y V k l 1 T l d F Y 0 c 0 b T J P T 3 I w U E F s S z d O Z X V o U E Z 0 N V F C M V Y 3 b H Z i O F B N M V V E N T d l T m h X b D F O Q 0 8 r T G Z 6 T 2 V E V m R z Y k h v Y z R 0 c G J S U k 4 5 R V Z 1 K 0 F Z N H d t R H N x Y j N q c 1 o v Q i 8 x b l d l Z m 0 r Z X V D M G x k M 0 9 O b W x L S F R 0 U k I x S z h B T G 5 2 Q W d 2 V l R C N m E 5 d k t w U X J W N 0 V n T C t B d V M 1 Y j d t V E N r S 3 N q d k x C S T N y V m E 5 W W R Y V 1 Z s R G V a d 0 R K U T Z j c D Y r d 2 J j R z Y 5 T E M 2 M V p W R W J S T n N 5 W E t C b k d O a m M 3 M 0 8 2 b G 1 S L 0 p G R l o y Z E o x S X V F R S 9 t K z Z k K z J J W V Y v d E 0 3 d W 9 2 d X V x d n U x c 3 l M a m d R K 2 5 0 U T J Q L 1 V X M W F N N m J W S y t r T G J 6 b 0 t K V n d V O U 1 t Z 3 g v V D F v N 0 s v O T g z W H V j V 0 1 p Y U N O a D A 3 Z V F X c 3 N j T D R X b 2 N U Z T l t e k Z a d k t N N D U y e j l R V U Z 6 e k 4 y a W h t S l p O W T J V U G 1 z Z 2 F X N D F K T E x B a V B z a k d o S j Z 4 S T h 4 R U p Q Z C s w e X Z v d k V 3 d n d B M G w 3 Y m Z r Q k 9 O Z z c y V V A w M D M v W m J M U U 0 2 d W F X R W l U U 2 F t R m l U c l l h V n B H L 3 l r N 3 B M S V g r L 3 R q d 3 J n Z E 9 o c 0 l i b 2 l I L 3 F O S F p y W W 1 G U m d W Y l N Q T k V B V W 9 R e U l B a 2 Z R Z T J Z W E F 4 S F o w T j N t T z d p O G Y 1 R X B O c k J M R n Y x N 2 Q 0 R F p q e n M v S n h w W X l 0 U U k y U W h p U W Q v c G F V V V M 1 K 1 N C e U o 2 c l M 2 Y m J Z R D Z 1 U U 8 1 a W t t R m 9 G T X h i M H p U Q 0 N r b F N r N 1 J z c X V s a n p h T F k r Y 2 5 m U G p 5 M X V R R W x C c W Z 4 b U 9 q R T l F c W 9 a Q 2 g y T H R U d i 9 3 W F F t U W 9 y c X V 6 Q z l m V 1 d W W U p M T U d 0 d X N Q Y S 9 J W X E r Z 3 F L Y 2 x y W E 1 l U m s 3 Y j Y 1 b 1 F l U 1 M w W V l U U 2 h s Q U 4 x d m 1 l Q 0 c w d j B C O T R t N H d P Q 1 Z R K 1 h u W k c 4 R G 4 z Q W l w Q k F h Z j N x b H l F U n J p N H V O S G c 1 M 2 J a N H Z n V l E 3 e l Z F O X V w W E 9 t V 0 F X S 1 h s d F B Y a m 5 z b D N U W n N M a V g 4 R U 5 w S V Z 0 V G c r T z J w T 2 l O Q 0 N X V n V y Z W 1 m Z F B C U X J s a X d k U 1 R U V k t t L 2 x K U 3 Q 2 S m Y x N W 5 j a E J O N U x r Q 3 h N R 0 Z h U l l k V F V v T W 0 v T 2 t 6 N F d R T n F 0 S 3 k 0 d W Z j S 0 V C W E M v S k x B d F d p M m 0 x c W w 1 b l A w U W N K Y k p l Q m 1 U Z F I 5 Q S 8 r N D B n U 0 I w Q k Z p c D N 6 N F R O T D B L Z X d E S V Z u e F A v W G t R U H Z 3 V m I w Z m V l R E E v S G p K R E h O Z W t 1 R 0 x N U m 4 2 Y l l Z Q z d z c 3 B a Y k V T c k p x d F B X M j V l a m 1 h M G J P c F F y S V V s e V V C Y U s 4 N E R K O H N n S k d q S 3 N P R G 1 i Q m Q z R 2 4 0 e l F h U E V z R F d p b T F q c H M 1 V T B W T m F U a k x a T H h I M m t M S 0 F a R m 9 T c V Z r R 0 l w U X d O c T h m V 3 p H W E l Z Y 1 p r a T l u V G o 5 V U 8 w a 2 t v c T F N V G t H N G p S b 2 R w U E p i Q 0 V M b k R y N T V O S V F G M G x Q T 2 w 4 V 3 h s Y 0 1 V a n Z N T n E r e U R L T H N Z U y t N M G 1 o a i 9 X Z j d D O V V B M k 5 J b G F O d U x w K 0 p Q N y t D S C 9 E d 3 h T V W 8 3 b n B F S n Z W M 1 F 2 T W x V Z U R v N D Z 0 R U Z z R C 9 l Z n J G b D h o Z F p u K z B C R m 5 a Q V B x c 0 9 O W m o y K 2 V t N j N 0 K 3 d R R k p W N l h Z T n F n a F Z j b m N Y S j h K Z F g z c U 5 S b W h v V 3 d r W X V n M n l q N E 5 x c 0 t 3 S F h G Y z d Y a z k r W V U v R E 9 y U 3 V X N W N I R 0 x H d l l G M V h D V 0 h I d l F 2 a X p U S 2 s 0 V n c 5 S V V X Y m o y T U p H d F l k T 1 l 6 Y 0 p u a T h T Q W 0 r R H U 2 W U J m R 1 J q N W l 0 V k d r b V V 1 N U F l V j I 5 N j R m U S t M R 0 V u M W 4 z W G 9 J S H M z S m V O d T F Y b W 1 y a m N R M F R Z b j d a Z n N P e n V Y b E 0 w e F F K O E J R Z X d U a T k 1 a H d x R 3 Z 2 d X k 3 S z l 1 d 1 p v b 3 R G Y S 9 E M U 1 h c z h r c 1 Q 2 R m Z Q Q X p I M X Y 3 e W Q 4 U 2 Q 3 T X Z M V m N z M k 1 Z b E Z x R W t L M T B m R l Q z S j B Z b j l m S 0 R v T l R t e E F W Y W x t N l l B R j J 0 e V p 0 a l N K V 1 M 2 R W c 3 U k 9 S U m d i b 2 J w Y k g 2 T E M w Z U 1 5 S n R n R 3 R j Y k x I c 1 p u T H N x N j B W d H B 3 b H h Z W H M 0 T W N x M D Z I U k F P M 2 J j T X A v e X Z o N X B p Y 3 F i T E N t d 3 Z E a i t L O H d I R z I r N X c v N U 5 M K 0 Z U U H l D V F h 4 a k l W S 2 F r S m J r U 3 R G b U 1 Z U D R X M 1 k 3 W D h a W W 1 V O H c 4 N S 9 3 T n I y Y W 9 p Y U d N T k l O V l h M V U 5 S Q 1 U 2 R U 9 v M W s y U F F u R 1 h u b l I 2 R D R l O V p G U 3 Q 1 W l V Y d j F a S j U 0 Z W 5 K S F B Q T z d B S k 0 4 a 3 B x U 1 l F T 1 Q r a G F B a 0 p 0 S l d 2 a 2 M 2 a k N 5 S F c 2 Y 1 l 2 Z U l L L 2 5 X Z 2 J 5 R W 9 m U l J T R H B M W H Z N e D c 3 R 2 d J Y W Z Y S D J 3 R j E 2 T E 1 G a H h h Y j F G N E Z q V V Z l N i s 0 e T g y M D V p a k 1 N a m p r Z E l 4 T D d 1 d F k x c F d t d 3 Z x V X p B Q 3 R 0 Q U Q y N l F Z R 0 J m e U Y x Z F R y b F g 0 a n d z Q 1 p N T 3 B 2 N E x N d z R 4 T 1 Z E a U Z F Q 0 Z F Q T N S R m h C Z m l q V H l L a V V O e U N i S G w 1 Q T Y w c T B S T m Z G R W t V Q 2 F K L 3 J O T H N h U n g y a E x G Z k J Q b W E r W k t L Z E N v M V Z 6 V X V x Q 3 Z 6 S W F I a 0 E 3 N V h 5 N 1 Z 0 Z j I w N n Z T K 2 l v N m 9 U b l h Z U j d 5 N k d G c n M 2 L z R 2 O H J u T l J L S H B h a k h y S k 9 2 a m l Q L 2 9 s Y 2 c 4 S 3 k w a U d S O T J I T 2 x w b E Z N a W I 2 S V B m R k E z N X R B Y k Z 3 e m t C O E I 3 Q X l v V k 9 o U 3 N o S m t z U 0 Z r W D N Y U E 5 T V H d X c n N B N k t D T D U x b j A 2 b V J D U z A x S F F V b n d m W D V I d 0 8 z Y X l 1 S H N v N 2 1 l V X I w Z F N a T U E v V 0 R F c m p V N n B r c 0 p L e j B P O T Q 5 K 1 B Z T j l M U E g 2 K 3 R S O G p N O U F U Z l B 1 M 3 V i b z J N N k N z Y z V P e E Z v S n F p d 0 V H e E l 2 S F U x S U N B M 0 9 h S n Q 3 Z 2 h i S U 5 E S G F u Y U h U V m t o d z U x N U Q z K 0 J L S D V z M X V a N l F a S H h F a F F a Q U V p S m d C T E h w S E k 4 M 3 R L V j Q 0 c z E v M 3 R S S W V 3 b n d s c U l G e G o x e n B D M l F D U V N n Z C 9 y O E h Z Q W t X Y U 9 R O H J O S k Z J Z n R u S T h C V 1 F W R U M z M E Z 4 R W N x c 1 h T T m Z o R l N D R X V h T z A 5 a 1 R D a U l J d G d k L 2 l m Z 2 p n a j J T e C 9 h c E d H e E Z F Q 1 I 2 T k l F O U 4 4 S 3 h 1 Z E c 4 N 3 N V T V B S W V g r U U N E R V U 0 b l R J V W V o N 2 R z Z 0 Z 6 S m V X O U h 0 V U 1 1 Z 2 J h d 2 F B c V U r b 3 h s K z J k c W 9 4 R 2 l 3 T n k 5 c H p w d H l x d G 1 P O D k 2 d U 5 o T j N 5 d F M 3 d W V 2 T m d K W X R i N D Y v T D M 3 Z 3 p a K 0 V z U U 1 P R V h 4 Z z J w a j d 3 d E x T V W J z S 1 J m N l F W Q j V Q N k Z t e E 1 P Q k s 1 S F h J U W J k N l F Q R G d Z U 2 J 1 d D h j R k t u Y j M 1 M V R Q W X N m Z n d 0 Z E x j c G 0 4 c m N W R T l q e T l X N n E x U y 9 0 b k N o S G Z K Z n F v Z X p p K 1 h z V W 5 r V l d x d i 8 w W j Z L T n V N V 2 J H N 0 d E b H h C S k F o d m J Y a n R r c G Q r N E s 2 V 1 p D Z j M x b 1 d a a G c 4 N W V o T W 5 C d D Q y S W E v M 0 k x e W I 2 Y T B x L z J u e U 9 M a F d H Z W t p b E Z O S W l Y R n l i R G E 1 Z 3 B G a 3 h R V W t 6 d X l 0 Z V V a c V U y Z 2 9 1 O E x F Y W x D O H B X b 0 1 k U V Z C a D A r Z E s y L 0 J J e C s y b l o 5 a G 9 q e m w 4 M W g x U W E x N X Z D U 2 l z M n h U S W Z r d n R P M n R m b m V W d z I 4 R z B U R D J K T E h n U 3 B Z L 2 0 1 a 3 h G R X V R b E 1 D U 2 h V c F g 1 e H N E e T M r d U 5 M d k V w Y V J L U i s 4 e H V M a m 5 J V D B 3 e j N j K 3 A z a W t v R X N G d F Y 0 d W p C V k x G S 0 Z 6 b T V 3 d j c x U F M 4 c E J q Z l g v T 1 N P a y s r S n l y N 2 l 2 Z U x M Q T Q 2 O H J s N V I 3 a 0 p z N 0 x i R E 8 3 N 1 A z V 1 o x R y 8 3 V G p H a 2 o 2 M C 9 t R H c 5 d 0 V u Z F F Y U G M 3 M 1 p D c k w 0 U j l a V l Q y b G F o T m N t b m R 1 d l k 3 V H p Z R z N Y V l Z 3 e G h a Z m F z U X Z X c X J t V j h 0 T j Q v c j J i O F h s Q U p Q Y m F Y R 1 F 5 Z 2 Z H K 2 Q v N T J G a F h O d 3 J M T 0 h o d 3 J O L 2 R U T H R H U 0 5 s a j I 2 d S s v c D h y W S 9 y b V J j W F N H S T h S M n k z U G t a Z 2 E 4 L z J u b 3 V S N m 0 v c m V 5 W F o v Z y 8 1 N 1 d Y S 0 l 2 a z F K M k Z F Y m 1 2 W W N M O W Z 5 U j Z z K 1 R z a m R D V n p n b 1 N Z c W V J W X R r S 2 J O V X Z q V D Z r S 2 M r c V N t d E J 2 Y l R O O G V 1 Z V d l U T B i W G Z t S n R a Z 1 l m R k Z Q b G 9 6 c 1 l Y T U x W M 3 h O U k F j R 2 J H R X l V a j J U K 2 x j b l h k M j E 3 T D Z 4 Z D R H R X B 4 N 2 R r W U N I W k J O O W F W b k d n W j J I O W Z 1 U E d F V W U 0 Q 3 M w O F Z V M U 5 P M X B k a W k 4 Y n M 2 b 3 M 2 b k R Y T D Z q c k x O N E 5 a V U 5 4 Y V Z T Z l Z T Q j Z J T W 5 2 N T V B a 1 J L U 2 R k V G 4 1 L 2 M y Z W R G Z F A 3 N X p z V H J 5 c F R 5 T i 9 t M n d z Y 2 d G e G N y a n Z l M F N t R 0 J J Y z c w d j Y 0 O E c w b U V I b G 0 5 W E d I V G t y M H J 3 a F J O N F B x V 2 d a R E J W a k 1 j c H J Z Q j l R b l d H N T d O S k o 1 R 2 h 6 N 1 d t O G Z Q d V h 6 c z B 1 V 3 Z I d j I 5 N 3 h H N T N 1 Y W p B V z F 6 T n V 5 Y 0 9 I e W l E M U p w e m d G S 3 V q T G R m S F g 3 d m w 1 Z n Z F N D l k K 3 Z Y b T N D V 0 5 m Z l M r N W t s b k Z M S D B I Z m 9 O d j h v N F l j Y V d s b T Z Z c T B t V 2 Z 3 Z 2 x Q T 2 R l L 0 x L b D M 2 c m d Q O U d Z c n d a b 1 B 0 V V Z E V 0 N 6 c 2 Y r S D F M Q W 9 r T l Z L e m w y d 1 N V b U p I M V N K U 0 p p c W l 0 R G 5 S c V l J W k F j K 0 l C Y m 9 t Y U V x K 1 N J W G J Q Y k h P O T F r N U E 3 d y 9 i e k V z b z l n T D Z C Q 2 g 5 d G t t S 1 F q Z i s 4 M U o 5 O E x H U z V B c E x F Z V Z 6 S T Q 1 e H N W K 0 h 3 c V M 3 O V l u U j B U V D J G a m R k W F k 4 S H I 0 O H B n M k 9 H a H V j N T B o N z E 0 a G l a Z 3 J s M X F P R T Q 1 T 2 x k R n V G U E l t S 1 h q T j Q w R G I x T F R 3 R W 8 1 b n h p Q j V i b D N m d n B y Y n V a O W 5 U N 2 d a e l h Z W F N Q Y X B 1 c k d B U U l z c U 5 R b 1 R D U X F 1 Y U p V U W R t Z H p s Y k N 1 R l Z l S F V j R m F E e l k v Q k l o W U 8 v b k x a K 2 t J W k p O Z 1 J 4 L 2 x U Y 2 V B U m t y W j l U T z B j T D N t N H B G N G V O V 0 E 5 U H p F e H l O V D U 2 b H k 5 Y U p E O F I r Z W V X V W o x d X l D Z m x 1 O W 5 0 e H R G c 1 d Z O G J Q T X Z 0 N U p a N 2 t L Q 2 4 3 M j l U b D h h V H A y S n F h d 0 R 1 M k J a U H o 3 a E N w L 1 d z U W V j c 3 B 3 K 2 x v Q 3 V 2 b z Z a N 1 R Q e n p K N E p K U F V N V W t t S E w 2 U H J q W T h I U i t G a l l y Z 1 J S Y V V S V U F D N 3 h a R U w v b l F N U 2 x Y b U h 0 W l F T Q V J D U U t R Q 0 p E a W N J Z E Z X S U R Z M T Z 5 N W E x R 3 c y W D I z c 0 J D R m 4 y R D Z a Z E 5 O Z k h I Z z h V d X F y R X J r Y 0 R w d l Q w d G Z Q Z 1 V G R F R w U z d C W H o x M 0 F o Z X N 3 Z U t q O U s 4 Y 2 4 w e k Z G Y 1 p K S l J k Z k 1 6 Y z I y V E J 1 d z J R V T V X M X A 5 a m R s b F c 5 Q X R I L z c z Y 2 5 K b H l 4 e U V z Y U t j M T k y O S 9 P T D F U Y l l G S F d u T 2 l T Q V R z e H d z S 2 V U V E Z 2 W G Z m c j F W e n p V R m 1 U a m 8 y O G p 0 V 0 4 0 c T R 0 d W I 1 a E N Y T z M 4 a k l k U G V Z d z A z R X J I V l c 1 d F Q x N 0 U y Y j d F N F N h Y V h Q c m F G c H V 3 b l R X b H R w O D Q 4 S 2 x s e S 9 K c z F 4 c n Y 5 W F Z Y U l J j S l R R Z 0 1 Z d 2 x M V 2 E r S j l i U m Q 5 V y 9 H N T E 4 Z F d W b G 0 z V m N 5 M 3 o 0 U l B Y M U M 1 c E 1 o Z 1 d T Z X d M N H M 3 b E N H c 0 J h U j N x e n Q r L 3 F 6 V X h j Y k x j S z h o c n V 1 L 3 U x R m R r Z l V 2 c j A 1 Z D d E V F k x Q W J U d l R 3 M z l Y Z T M 4 d D Y r Q 0 1 V M U 0 r V 0 l E M 1 l E L 0 R Z M 3 R j c E J p Z 1 B m Z 0 5 V T l l m U S 9 P c D l x W m x 6 a 0 5 I L z J p c D J i O G Z v V D d D a 2 F j K 2 p Q b l Q 4 c U l L c m 5 W N j J q T m R F a X Q r T n l R Q 2 1 1 W E R l S k l w Z 3 U 2 c E F B V H d q b j c 5 L 3 V U Q l M 3 Z j Z S O E N p W X k r Y n h h R k 1 1 R m 4 3 L 0 V u c W Z R Y 3 d y b E R Y V y t m W T h r S E Z q d m h o e G 9 1 Z X F B d l Y x e U 9 j b k 4 v U G d X N 2 N l V n V t U E t z S V p 1 c k 9 D V l R W V H Z i S E V M d 3 Z t V E o r W m Q w Z G E w Y k w 3 Z T V u M l Z p O E N V R V h K c H Z Y O F Q r d W h O Y 2 I 2 N z M r M l N m N V B K e U d i N 1 V n Q k l u N k Q 2 U k l k R j R t Z F N r K 2 p I L y 9 2 W k p a e l F x Z E Z L M D l t a W p t S m 9 0 W E h O M E 5 Z N V V P V z h y Y j I r Z T N N O T d i a W V 0 M V p F N W N S O H I v d k N n Z G t X W F V S Q 0 R a N G 1 B Q 0 h Y S 0 Z C T m R m U E Z x d n V Z N 3 p k Z 2 Y 0 W X p u W j V 5 e W Z O T 3 R E Z m Z s S m h a e H N Z b n d k S G J l S 0 F j N m Z x a m Z n O W F 2 S 0 5 M V 0 R U c n Z i Z F Z k a E Z I N l g 4 N S 9 J e G t j M X I y L z Z U M 0 5 2 N T B h M X p n O W N j W l N o R E 1 h b U R B N D Z J K y t k V G 5 R c W k 3 M 0 J y U z N O V m 9 6 R k J W V D E 5 d H B F R S 9 n a n h s O C s w T j J l e H N R Y 0 x Y T k V o W m V R L 2 8 r U i 8 r Y 3 F u R 3 R H R X U z a 3 l H S n V s Y U c r O T B i e V d a e C s r M j V S c W o 5 L 1 h U d V B w W m V j e k d y M D E 5 U l V I d G t z a n B G c k F G L 0 Y 1 a y t L N 3 p s O U Z N U E J Y R j V z V X J S Y U h 1 c F F 2 Z i 8 v Z G M v e F V 2 N V Q x M 1 o w N 1 B 3 V V p N a j F q e V l B b G t t Q 2 F Z N E Z N b 1 J I V 0 l M Q 0 1 Q Z 3 V u U z M w M k V p b E 5 i Z F d I W j B n T k Z a N F F I W E t k V l R o N T l T R m d 5 U k t o N X Y 5 a F J p V k h p R z B W U 3 h U M 0 h L Q k l X R 1 d G S 0 N i e G p n b W l m T V l 5 V D J t O X R i T j N m M 2 9 L Y 3 V p Z U N B S V J C a E l X N j A r N 0 8 y b 3 F P T z B K V D R F Y X I y U V l x V U Z X Z l V G e l p U a U l 0 W V p K c z l y a k Z o O T U 4 e F B n M U N i M C t I a U Z P V W l L M E 9 a Y T l j e m F D R k 5 w N W g w Q z J R Q U l Q Y V Z q W k V j Q 2 5 U V 2 s w R T M w d 2 M z Y j J q a V N n e H c 1 V C 9 n R l R v d 1 h K L 2 R 2 M k J M K 3 Z 4 T 2 k r V E J k M T Z I d D J m c l R w O G d s R 0 I w a T U r e U x U c k x I W m V X Y l R L M 3 k 5 T W V H d G d I e j Z h U z g 5 S T Q y T l V x V z l G e U d a Z 0 F Y L 3 Z 3 N 1 p u R 2 t Z R j B T a j J F K z F C U X R S Q l l G U n R w d 0 F h O G 1 j d H J 4 d U t l N n d C V k 1 T S U h i a k 5 O Q k R E e U Z T R W R J V U 5 V Q W N p M n d L N D F K R W Y v b z V s V H U z b W N 2 M G 4 0 c T B u c H R G Y 0 R l W U 1 r N V R Q N T B y T G Z n V H Z s W l Z y V n d P S 3 V 3 S 2 N Q T n V M N 3 c 4 V U N F W E p W R U V 3 U 3 g w a 0 N J U 3 F y d C t r U U t V c V h R V V B y M E F 6 c 1 J w Z V U 0 R 1 V R U E x a M m h o d 2 N 4 c W o 5 Q z Z V S z Z i O E h 4 M 3 l J S z Q y O U N i N n c z d 0 g r U F p 6 e V A w T k 8 5 O H J i Z H F t R k M 5 T V l U S j F M M k V S d V Y 2 N 2 M x a n R k a T Q r Y W F T W U 9 y b T R P R W t S T S 9 K b 0 4 0 V H F E V 3 B 2 M 3 I x S k x C a G N S Q T V 4 R T N O c U N s Y k Z O d 0 p F Q k h l c E V Z c F F a M 3 N y c m J V O E 5 K O S t x e V E y U k 8 2 N l I w R U 9 i M z l Z Z G 1 u a V I z S F J G R W U 1 c 0 9 6 Y U l N S U I 4 T W l P N m x 6 L 1 R j O G F S a 3 N T b m t T R j l F N m h z d y t L Z k F J V k h Y R 2 Z M b 2 w 5 a 3 F U b 1 J t Z H R Q d V F F T 3 Z R N G p j c 2 M v c l d 1 Z T h P O G x m Q j V C S X h o Z E 8 r b 2 d 0 U l h t W E V 0 Q 0 E 1 a F R R N S 9 x U 1 h u d V V B a 2 c z b 2 N m S G R J T m h E a G F W Q T M z O H Z K Z 1 F p e H N v Q 0 5 U b n V N V W 1 v e G J L U 2 l a R W s x d k V 1 U T V D Y 3 B R Z E t R c j B Z O W V h T X l Q a l I x Q j N X T W J J U l J q b 0 F m R m 5 B S 0 Z D W W J Z d 0 x k b 3 J o Z S 9 Q U U l o S 3 g y e E p W d X d S W T g z V F F B S k l K N G Z t Q 3 N n U j l V U k k y Y U V 1 a j l z d V l 2 Z z Z X O E V Z M m 5 D R k d o S 0 t M R X M y Y 0 F y Y T A v S F R t b m 5 t O E w v N W t Y c T h z b z g 0 M n h F N k l 2 Z D h t N 0 F L N k Z x M H F w W U t H T l B S M 2 8 4 R 0 9 h Z 3 h a S V F q W n d V S H N 2 Z n R 6 Q W J o M 0 J p d 2 d t U z F M N 2 l U Q W 9 u Y 2 J z b 2 o x b 3 M w R D c z O D R Z M W 5 v S H R l T 2 M y a k Z I S n Q r R 3 V D b U d n S j l w O V U v U T h E Z T Z H S 0 h E e U 1 Q O G 9 K c E V C Z F R R a E 5 D b W 1 p e E 5 G V 3 c r R 1 Z v R C s 5 N 3 B O b F N y Y X I w b 2 4 r N 0 d Q a E 5 2 W W F h d G 1 E M 3 k x T 1 h u U H g 5 W m d p U k 1 L V U R 0 M z Z V W G U 2 a 2 F 6 b W g 4 d W 4 0 V E t h d k R t Z V M 1 R V R q R y 9 D c 3 Z s a 3 V i c G 1 a M T l h Q 2 t 0 T j V T K 3 R a U k 9 X S l A 2 S T l G d W d v V W Z U W j A 3 d X d 2 W n U r Z V R a d j h 3 Q j M 2 S E V a T z N v b G I 5 T 3 U v S z Z m W F N n V W 0 x a G d 3 U l I y W k x K c 2 J F N W l J e l E z Z k I v M m d h b j Z G Q y 9 x U E J r V j d P N T R Q S 0 x H a U g z K 3 F K b T R L V V Z k a W x W b W V 4 W n B T S m Z j S G x V T W 5 L e D l y U W l R S l V C a D N x Y 2 J u N 1 F h S m 5 w N G l y V j h S c U c y Y m h x N X h 0 V 2 l o N D h J L 2 p C Y z Z 1 Y U Z h L 3 Y 5 S n d N R F N J d U d T e H I v N j B 4 R E R u a T F R L 2 N E T l c v T m Y 2 T U 5 U c E I z R 3 h Z S 3 N N R j B i b W p a d G 5 P Q W p z Y m J W L 2 d w M y 9 I Z n l 1 e W E w a X V 6 T 3 J a U 3 V 0 T 2 c z W j Y 5 c H N O W D N 0 a 1 B h Z X p N b W x S R V N S d 0 1 o K 0 c 0 U 1 J N R F J w N F J F W D h p a n F t b n d K T 2 U 3 V j N Q T l d y M y 9 m R G d s b n V U V z Z u Z W V Z b 0 1 5 d k V u c 0 x C b V M y c 2 F K U W t j N W M 3 R H d s M V Q r M i t Q Z H Z 6 S H V C N V d m Y W h O N X B 0 R 3 N N Y W x i M X h L T G p 6 R E h O R G d M N G 9 m V T J J V j l o V X p h c z Z 5 d D J U Y j h G V H N l V z l 1 O U U 3 d 3 B S O W Y 4 U T V v d m V C U k p 0 a 3 J S V C s 4 U W 9 P M z F G N 0 d N S k Z J b G t T Q l F V N 0 5 y d E 1 R c W 4 r W X d Z V X F 4 N D Z F a 0 N x a 0 d B U m t z N U Z E a G d 2 a H o r L 1 h a d m x M a H p U V U d h M k x n V U F m e H p R K 0 t K N i t z Q i 9 I N n d T S 2 p I d E c 4 O H R y S U d u T 1 p U U z Y 3 O X h 2 d W 8 x T T Z z W k U r b k E y S z d Z b W h U W G d I R 1 Q 0 R D d H Z F l I R m d P T 1 M 3 T T h o O G p Q S G 0 v a m h O N W 1 N S F Z Y V W 5 R b E h i b C 9 S M 3 h q d 0 x z c W 8 r d T d B R 0 I 4 b W p I U n d r b 1 I y W F N u R T I 2 Z W d W d V d Y O T R E N 3 B W a U h E L 2 d Y N G x U T 1 h G U z V s a l o x Q 1 p T a V d R U z V y a l B 2 S W l m O U U 2 Q l d r W k 5 r S T N E a U J T c E l V T T J s b X U 2 c H d y K 0 V M K 3 B J K 2 1 Z T z h V d 0 0 w U T h I N 1 N D R X l 4 U 0 4 2 S l F 6 T 2 Z 5 b F Z v c U s 1 Z j R C K y 9 q V 1 d u V F N M N E 4 y e U c 4 d W l i c n l U Q 3 J Q d H R 3 R 1 d I c G 1 W a 3 k 5 Y V d r Z 0 5 y e k 9 5 U H B X T j Z s b D Z x K 2 h u K 2 9 r N U Z S N C t l U 1 J 1 Z H N 4 Z U t G e V V H N 3 Z 0 V G N a Y m V 2 R z g 2 S 0 t a N T V u O G R N R 0 t Q Z n J G Q V R T Y m 1 H S D M 2 b 3 A 4 Y X R o O D I 2 M E E v U 2 E 0 W T g x M m 1 a c V Y 1 d F J 3 M z F K Y 3 F T N V J i R j d U N 2 I 3 b l N F T n V 3 a W 1 1 W l p O e l Z 4 c z h r Y W x u R H B t N E 9 F Z i t F e V l o Y 2 t 5 Y T k z R W 9 l c F l D V G F 2 a G V O b G 9 j M j B 5 Y k U x R F l 6 U W d k c V k 0 R y 8 2 S F g 3 U 2 d z d z M z T n l C S W o x d 3 p U R U 1 Y V T Z C N H Z s L 2 t D b W 9 D V l c 3 d z F o c U p X e G 9 V a W h K Z m d Z Z T M 3 V z V T N E N G W X Y x N V A z Y W 5 U S E V 6 U W t l Q 3 J l d j R G V U N m e H p l S 0 8 v N z F X V V c 4 R z k v c G 9 M e l p v a S s y c X l j Y z l F Z j A z Q S 9 j S i 8 4 a 0 x h c 0 p n M G l 1 Z n Y 2 c z J a T X Z J Z X p x O H h u e W t Q c U R q R S 9 O c j R v Y z N E d l h 4 U j F p O U Q w Z 1 R l a T Y 2 d z d l e k s v L 1 B D S E V Y M W Z s Z l J B a V B N d H V h d U 9 h T U F a Q l A 2 a l g z T G Z p W j k 1 Z U d 4 W X d C T 3 p Y d G 1 O Z T c 3 W m 1 s c V V P a 3 A 3 R 3 N R R E R k Y V p I N G p x Z z V K S 1 V O Z T E 4 c 2 J H S E h N S W l y R y t Y V z Z F b 2 V 2 b T F 5 N j N o S 3 N Y c m 1 2 R 2 Q 0 c l B X b H p j c j B y V 3 F q c 0 F R Q V A 2 W D k 3 Q W R 3 Z W l p Y U w 1 V W 1 5 d U Z u K 2 p m R j h z Z l h n W H B r U E h Q S F J 0 U 2 F 4 b G d O c 1 Z 6 S k R p V l d Q c T R 6 e X J K b k d K S W p J b D N X b k Z K R E Z 2 Z C 9 T b n V Y T z V s N k 9 h b m 8 1 e j l 3 R S t m N D l L U j M v Z 1 d F M l l 4 T 1 h T U 0 J P M n J S e V N C L 2 V u W k 8 5 R 0 1 Q U z R l R z N 2 b k F 6 Z T Z K W H F j R m c r d m R j T V I 2 d W U x Y k d C S E 9 s Z G J k O G d T e G Z N W j c 3 U n N 3 N F M y T k 5 u K 3 Z 2 Z G x r M E V W d E Z k c H N q N j V 3 U S s 1 V H B v M 0 5 z U U J 3 Z F Y r U 2 l p Y j V n Y S 9 0 Z m 0 z N U d 2 Y n F O T n J w O U R w M m I x N 0 M 1 O D N N Q T V l N z F 2 c U l m M m w z W T U z Q 0 1 1 S G J 1 V k t J b l h x K 0 N 3 Z j g 0 U j B 2 T l J T O H J x L 2 5 K W l Y v U H Q z Z H h k d j B t d G p O a j R Y c 1 l h Y j h U N F k 0 S D J S M D R M N 0 x W c U x s V z h m e F N r U k V W M l l U a l Z N W U 5 Q U E M v a j N h N U Z n O X h V V E F s b W d F e G h G d 1 d p c E 0 w T X R S O X p z T 2 R r V 0 h 3 M k t S Q U Z t O T l W Q T B J R z l 6 L 2 p G R C 9 l R W 9 p L 3 R k O E t M Y W h 3 U l N w c H F H M W N Y O W R 2 Y U V H Z z I 2 S X Z h V W l U c m Y v a W E r R n l j L 2 M r W G o 0 R V B 1 N 1 B S M k 5 x R E l 1 d E p o R U V G V l Z P c V V O b 2 F W Y m 9 F c 0 t H N 1 d Z c z Q 4 W k V l Q z A z U 3 N n a T Z V d X Y 3 Y y 8 w d l Z X O F N J O W N Y U F Z J W G F D N E Q 5 Z k 1 o a U x X b 0 p 3 Y n V W b l d C Y V d U Q T M 5 d T Z K c T N a c G R r b G 4 v Y z U 2 O X R x N W 1 X d 1 h U R 2 c r M 0 d 6 W D N q b 1 d 3 Y l h O K 2 V U W W c 1 W V F p e G Z a Z k V 6 N W x D Q 2 d T R 2 l i O H Y 5 O U d F U V c 2 d E Z v Y 1 V 5 b 1 M 2 a V B 0 V 2 J R Y j k r W n Z 5 e G V a U W s 5 b X M y U V l l b j R D b X N Q d 3 o z Z G N X c 1 R D N G 0 v R H h q c m V a Z T h X d D F l Y V l k a U J W W G J 5 W E l 1 Z C s z V X d J M 0 5 q T U Z 4 T l h N d U 4 z R k 1 Q e X h o b 0 E y S 1 h p Z F V 3 M D B Y R 2 w 3 c U x i d D h n c 2 Z j d 1 c 2 M 0 Z S T n R 1 L 0 h E b W h k W m d u b 0 c 4 a E 5 l a k F L N j F k N m R a d 2 N W V V I x N 0 J O L 2 V I M D l u T 3 l a c E t o K 1 l x W E U z e W p G R y 8 1 N 1 A 4 W n g w Y l l m c k p l T m h r T X J t a U F o a X V u Q m d L T V p z U j l P S i 9 o Y W 9 0 Z 1 o 5 V S t 3 b z B O d m Z 2 Z E d T Z l V W T j J 5 O G V l N E Z R a j l F Z G Z 0 M W Q 2 Y 3 p B T U h C Z 2 V 4 Y z Z u c D J W e j V E M i t 1 W j N J d X Q 2 c W M x L z d W Y m 5 W b 0 5 N b D M 0 V k p q V F h B U k E y W T F W e F h L c E N T T X B w Z U 4 x W l Z o R W p p V j J o O T J X V 2 1 D O V h y b E t w c 1 d o Z W E 4 b l p E S 2 J Z R 2 9 4 U 3 l D a V U v R D N p R V R P Y n N J K 1 E y d j U w K 2 h 2 a T c v K 3 R n V 0 J R M l k w d T V K S G p l U E g 0 U z c 1 T z J v M 3 c 3 L 0 R 0 N E 1 w V k o y d m o w Z F l F V y 9 Y d T J 0 O G x 3 b z B t S 2 9 h N m 5 l M G Y x Y m R p b X F t Y 2 N j a G M x U n J u Z 0 Z J Y 1 N y a 2 Z 2 W j R y Q U o y Z 1 k v d T V E Z S t R U 0 h M W V N N Z T E 0 N V M 3 c U t B R m M 0 M l N 3 b 2 V o Z 2 F S M E w 1 Y k V P Q 0 R h M 3 B u b V J Z N V V r Q l c 4 Q n g x U 0 U 0 a l l n Q 2 o 0 N F l U d l Z 1 d m o w c z M z c 1 h L K 1 B l a D N M N W l E Z U J M S E 1 w e W k 5 T D h J b 3 l 5 a l N 1 O G o 0 V H Z 2 S V I 3 S 1 N i d H B k b U l Q d 0 x s U G 5 P U D B y R X h q U D V n T H Y r O E 9 m Z i 9 r T G x t M G 8 v Z m 5 P Y X k x M y 8 5 L 1 N C c k U w d m N z a k V R b W l 1 O H N y U m Z Y b j l K Q m Y z c D k 0 M 0 8 z V V Q w Z 0 t T T E x a d U h D a l B Y R k x 5 N 2 Z B T W 1 0 Q U 5 O d W d J M V J l N V B a N 3 F v R 3 k 1 Y 3 Z x V 0 I 1 c y 8 r S V p E U 2 t C R 2 p 3 b H R q S k 5 0 Q X F 5 L 3 p l Z U F y R E p L b X U w a 2 1 L T k 9 l d G c 5 S D J U V F p 0 W k Y 4 T G N C U T B 1 Q k Y w Z j V m N G N y Z m N D e D Q y c E 1 u O H B 2 d l l i Y m U v V C 9 x b W R Q N 3 Z x T j F N b T Q 3 W H N L d k 5 t V 2 J K d X N X U m x q Y z N T Z 3 R 1 d 0 F S T E V 5 c U 9 0 O V o 4 R j B U Q W l n b X R D M k d o N D l 3 V W N V b T B P R 2 9 J M k 5 5 c D N C Q n R Z O W l 0 V z Y 3 Z k x S R k 1 N Z F R o K 0 9 5 W E o 4 M 0 d w e G x 3 Q m F Q Z U 5 j M l V F T 3 h i M D d Q c V Q y c X B R M W h k M k U 1 Z W V N a V M v N 1 c z c j R 1 R j c r R F l X Q z V S e D l h O D g w M G Z 6 U E h 2 V X A 2 M n d x T 0 Y 5 V l l x T l l B U U l U W C t T b m N 3 U 0 l D Q 3 F j U j B Y U m l j Q V B R R k d s V G l T U m F T U 2 5 a c U p k W W p l c G s w a 0 F o R l V r M D l M W n B M R k N w d n h Q V V J B T U F j c j R W U G V x Q W l V Y 2 l K d G N H Z 2 5 o U W 5 D N W 1 O c X V N c H Z S S k N y W W F P d 1 R 0 a V F u V z c x S j N r a E U 3 M j l i W T R O Z E F J O V p p Q n Z s Q 3 l r V G F S Z 3 M 3 Y l F 6 U 2 E 3 a X Y 4 Q V M x U G J x Y m d n W E Y w b n F x T U R D T z d p M y t U M n Z p K y 9 C Q 0 h Q R 2 N M K 1 B J Z V F u c D M 5 N F B V Q U J y b 0 l U V k F s e S 9 L M m g 0 a W l s d 0 5 P N m x W N V B S a n Z 0 e F h s K 1 l X T S 8 x N W Q y d H F 0 R S 9 G R H B k d D d 1 S z d O K 1 R G R m E 3 U j V 5 Z G E v c H V R L 2 t C W k Q 1 N F h O W l d V d j N G d 2 x v T 1 p X d H F 4 W l d k V l B U U m 1 X R H Z V U m Z v Q n V I S V l T M F d j W l d Y W W x q Q n R M M m w 0 Q l h M V 0 U r N G l H V 2 t 3 S n l T M W x 2 R W p m V 3 g 3 T V h q V D l h U G l N R X Q w L 2 J q R 0 J U N m F 0 S k N I c 2 N p Z j F E V k d H Y W t q T k E 0 N 3 h X R T I w a 1 V L Y X B l S G l H U G Z s T X B T Y k M 4 W W Q y U n p 3 b 2 N i b 3 R R T n l H e E p v T G Y 3 c m R C K 1 M 1 U 2 d D a T I 3 V G p r Z H R h T X I v b G 9 k U 2 x Z V W s w Y V Q 3 a D h 0 Z U J Q W m d a U k V k c m R I Z l d F a F J R d n A 0 S V E z e l Z m T 1 p Z W m V w T m p q S U l k Z T U 4 c 0 J 6 Y U l o c z Z B N U Z h R 1 B K Q T k x K z Q x N l Q 3 U G w 5 d G p N M 2 c r S z F 4 M k J 0 c m V t Z D B v V X Z S N F F S d n h C a n J T e m d n R U l F N i t N T l R R O W p Y Z W R n V E R h c G Z R R j J Y U j d G d X l h N z N y S W Z l N l l 5 R 2 d W W W R T d k V x Q U k y Z S 8 z T E 9 r M X N y d l Z s b l h K N X V t a 1 J O W k t P d W t N Z j l K a 2 E z Q m F a e m 9 X b i 8 1 a F h K e E N Q V H p T T 3 Q 5 V k d r M y 9 O T n l 4 d l F I V H h o O F V 4 T H p z e G 1 R a T Z y R D J Q U T J J W U d v a T l 4 U k I 4 M 0 c y T V R i M D l F V z Z z c U J q R D F C R n F I R 0 1 6 R X Z M W T N h d z E w U T Z z d G 5 m d j N q b z g 3 T 1 p s R E J v V H p U K z l j a U 4 5 T G 1 y M V c y e D A y c 2 9 Y O W t Q O V d 5 T l d m c D N r O D h 2 S n I z Z U x r c X l O R C 9 h V j F N V z l P Y V R X V G x H S T N z a V h X b 2 p L Z m c z O G h W V G x x M i 9 B W V o 3 c W x T R D l G O G l i L z h o e m l o M 0 9 U U E R F c U 9 Z d W t Z R 3 d O Z z N 6 M H Z o K 0 t 0 R j M v R V F z N U t z e n N s a W 5 2 T W s x T 2 1 M V 3 d h R U J 1 Z T N 4 e l B 5 a z Q 2 V 1 E 1 U z F M N H N V a H l S Y l p q W U Q y Z m Y 4 N m 4 3 V l d y N W R K e m Z S N n J a T X p T V X J J K 3 R m Z 0 p U U 3 B O c G F v d E 5 H W m R Y S j Q x a W M 2 e G Q w T H d y V X Q w M 0 F U Y 2 d 3 N E x W c X h 0 a m J w L z B w S 0 N l R T k 5 N F d o U H V N a X d 6 Q y s v N X N 5 c X V I d z h T M 0 5 z Z 2 5 m Z D d U Z U R M O T R D d 2 l Z Z T h R c i s 4 b D h q S D R 3 W W N y O U h 1 d 1 I z c 1 I 3 R m p m e F g z T n V 3 b 3 N w d l o 4 M 3 R m Q l B 0 b m x 0 U m l Z T j F T e j k z K 2 1 H M k x C U m d O S E F 3 e W h 5 a G d C a z F W Q 0 Z O V 3 U 4 d 3 V M e W V C S m I 4 N H Z y W V p Y d H M 4 S z l h N G h r W X Q 1 S k s 2 e G w v R D Z C d H J a M m N Z R 0 5 V W E 5 I N G 9 J U F R N O T N m W l N 2 W D Z o Z 1 F m U X Z F U k F z T k N m c 3 k 4 a E 0 5 d z Z C Z W J k Z l N h R m I x M S 9 P d E h m W j k 5 d k k 4 Z m d 1 M m 8 y b T B M T T N B d G p N Q k d h M m 1 y S X N Y b l p T U W d p W U J 3 M 0 l J d D h Q b U 5 Q T X F E Q z h x W k t t U H F K L 3 N P c m p E M W Z 5 S U d u Q U d 0 W m 9 i M j V F O W w 0 Z T B W e l V z c n k y T X R O S V l F V F J Y Q l p Y O D Z O M 0 Z l S i 8 y c j l L N H F Y e G l y S G h Y b k 4 4 M z M z R T N K S E 5 L N D d P a D B M d V l q O U w z N 3 J F V D F n R V h F N i t 1 M 1 R K d H J T c G R 4 c n Q w S m s 2 Z 3 U 5 N U h E R G V y K 0 N I e n V T a m h x O V p o S U N t d V Z J V m J M Q 2 Z 0 b 0 h o M F B X c H A x V k 5 3 a F J W b W 1 R K 0 V L V n R p V F h 4 c n l T M G x Y N k p Z U E 5 Y V i 9 4 Y 3 l i K 1 J T V W 1 I T F I z U W h N Y X N l Z m p 0 d E p L e m N u R 2 R j L 1 N 2 Q 0 N V V G F F T n Q z V n l 1 N 1 E 4 R k g 4 c z B x M H V W N G N F T H R P Z W F 4 W l l 0 M m F 2 S E h J L 3 l N b z Z O N j V R b W N Y Q 2 8 x T F p 2 S V l x a V B O V l R m e D d Q M E d K U F k 3 R n Z l M W N 5 d 2 p y a D h N T j V I S W t 1 T S 9 x N S 9 1 Z z F 3 a n Z w M 1 p M M X N s c l Z 2 M D E 5 b 3 R v e W x 6 S G l R Y T U 5 a m V U e T V U K z V v c W Z N T U 9 L d H M 5 c X l O Z z J t R G J W Z n p x V k h 0 d G w 4 U k Z r R 2 V u Q l R n d G R u V 2 o x d 1 F D U U x K W E V t R k N B d W J t e l R t e j d s b j F K Z X h w a D Z M Z D B C a U 9 v e E R 5 M X l j V 3 J K N l U 4 M E 9 N V F N D b V g v S D Z X e G V L S z M 1 c X R 4 a D V r a z F H V E x y d V k r M k E 5 S D V F V n d o U 0 V s e m M 1 W E t E d l g x S 1 p Y a U 8 1 c 3 l k O X E 5 Q j d 6 R l d 5 V W 5 k U 3 Z P R D J n Z D Z s M V B S K 1 V k N U N V U S t N U 3 k 2 R 3 p v Y T B X N H Q z e F Q r R 0 R s R 1 c 3 a U N R R D Z P Z 1 E 2 R l N 2 Y z g y e V d I Q V V k V V p N L 1 V p b l l n T E Q y R k s 0 U n B h W m Z O V 2 V C R 0 5 E U m R W L 2 o w R j R V V 2 J 5 Z H V j c T d C N U M 5 c z U v U S 9 o U T h r N E t X R F o v e G x Z Q W 1 I U k 5 z S y 9 4 Z S 9 s a 1 o 5 U U F U R G d n V n R 4 V T J q a D F E V m E z d U N y d z l E Z z E z Z D I r T m x o O X N P R G E z M H Z W N m N 3 V U Y 1 Z T J B M 1 h l M z Z V U 3 p 5 S z d X R E J S e m I r Q z h T W n F a M 2 k 0 K 1 J 0 V E Z o V 0 E x Y T M v W G 8 5 Z m R v d l V O Q 2 8 v Z X h X Y k R 4 Z z d M V y 9 W N 2 R 5 c C t B V z R W V G x m e T V r U F R q R j R w c m x Z d F B B S H d V Z F p S Z l U 5 S F J 0 d U Q 4 c F h y R E t x c T d a N E t T a G 1 X O W U y W m R w V m p L N W h B W j d k N n U v b k V u d 0 p P V j R J c 2 l r R H F s d 3 B X Y l N h d 3 p u U k h R M V Z q L 2 F x W n J o W D J 2 b z I 3 b l B w R z F s Y W w x T F Y 0 R 3 R U W l J 1 O G o z V W c y W E x Y b 3 Z U b m h 3 d m J V M m p O O E 1 6 d n J S U m w x S F B E T j J Q Q 3 o v R l h O N G R h Z k F 2 T H p X V 3 J a Q m 1 E M U l q M 1 R R d W R m T W x M N j d i d m w 4 e G 5 z a V B H V W 5 p Q 2 9 6 O D B F L 1 V V S U N E b W c 1 V E N Z O D R a d U l V e U E r V n N V b U Y 2 N 2 1 r K z J i N l l M R 2 F D c k V 6 Y m 5 Z e l Z J d F B p V m J J V 0 x 1 M 3 h V d W 9 S V 3 V J R k p a T E N 1 a 1 c w U 2 J R S k F B d E 5 D U T Z n c X I v U T E 3 M m l y Y n Z D b 1 h I d 0 R Y d H h h d U g v Q j B W c 0 x Z Z l J l c H g 3 a 3 Z 1 d 1 B h Z y t I M m c y b 3 Y z V V B P b 3 F r M W x 0 S T F M T D Z R V k 8 r N T F G V U k 2 d E 5 H T U o w M F d S M l h x R F Z K Y W R N R V F r Z l l D e U V X R H h V T 3 N X M D h S R X Y 5 Z z h L c m N h W F p h Z D Q z d H g y d D k y N 1 p B N 1 R x Z X B y Z H Z F Z S t H c T V R Q k g x a V J o L 3 k r a m s 4 S 3 Z j V W N 4 M H k 0 R l Z M T E d r K 0 d m R 2 5 l e H R t c j h q Q m x P S T l 2 R E x 2 b n h Q Z m V Y M W V L Y 0 5 k a X M y Q n p V e D d R V V B C S z h a c m c v L z B Y U U M x Q T Z q e D B m a l N M W U 9 k a T J D a m d Z O V d k a k F w d D B 3 a k x h R 0 k r V k x j M D A v c j F U Y j J 3 M G E 5 d E 9 2 T D V i U 2 l p a 3 F R b U k 5 W j l S V z A 2 S j Z M T V l 5 c k x y a m M 3 M H h o c 1 l W M U N E c m 1 w Z X p C c k d K O V R H W X U x W F J j Z 3 R P d 0 d 4 S 2 t Y e T l T c V V B e E J S S X l X d l F 5 U U N v S G 5 0 Z X N 5 N z N T c V Z x N 1 p v W U g w a G Q x c X p 1 a 3 h Q a m p n Y z N 1 Q k 5 i b 2 h D d l R r S G V I a D V L Z z R R N E g 4 N n V j Y W g w R z l 1 c 0 5 6 c T Z F R j h l c H B l U m x K U 2 J B c j Z h U W c 3 S i 8 0 S k p o b X l X R 1 h 6 L z Z m a F E 3 e n p w d z F a b 1 p G W F E v b 3 p 5 Z m Y 2 V D F J N U d Y a V Y 5 V U R J e D J o V 0 F q M V J k V 2 9 T c V l I R 2 g v b n p l e k o 1 c 2 R p W X A 0 N W p W Y X R B S U 5 3 T F h F c W Z K R 0 F w W W 1 W b m x 1 Q 0 V O d 0 V j V U x x V n h Q N G t k V l N K M 0 o 0 Z 3 F 1 O V g x N 3 U 3 V X p V W l l u K z g r Y U 9 o c W t V Z X B n c l Q x W E U 1 S n J o d F F X S W p V e F R a R m 9 M W V R W S G o 0 S z l C R V J B V z Q 5 Z l p a L 1 M 5 d T A 0 U 0 F T T G s 2 b D V R Z z l F b X V N d k U 5 Z T B U S V F 3 S V F s W G w 0 W U Q 1 N X Z m c 3 E z U E J r K 3 Y 3 Z W J Z Z E J 5 a E Z p R T R J b l V v M W R 5 M D R 4 e l N L Q U N K T z N X U m J 6 U 0 1 r Y m F 6 Z 3 J P Q U 9 Z R 0 h E Z 1 Y 1 M X Z N b E d u W k p 0 N 0 V E U X B 2 N 2 x B T U Z 3 Z 2 R 3 Q X N B c U V S L 1 F F U n p y R V d V b 1 V Z a n B w a j J D c H V S c m N w M n B y Z n A x a 3 V J a 0 5 5 e G p y d E 5 y N m p p N F I y U n M v Z D g x c j V z R E J 5 c 2 9 x S X h n N W R a S 2 F k M 3 V 1 W G 1 a Q W h j b l V m d E F s Q W V u c 2 5 G U z R r V y 8 w N E 5 a V E V D M l p W Z k h X K z M 5 M j V 4 N 1 U 3 c D B S d 3 l l b C t j K y t z O F J W U D V 0 V y t I V i t X V E g 3 Q 2 d o O T R 1 c m d T M z Z n c 0 p B U 3 F t M H N x M 0 w v R 1 d B a l R V d n V L Z 1 c w K 3 Z B Q X N v b U J V S 0 M z W U E w U F F 3 c H Z I e T R R d V B P b E l V Z F V Q V D g 1 a 0 U z c W F I e j d Q N T d t O U p V V E 9 L V n N B Y T h P N 0 U x N D F 6 V l c x T 1 h Q W X J O d X l x N n l p Z W p B T m 8 y O U N D N m Q 5 Q j g z d E h p W X d B S k Q 1 U V V B Y 1 I 4 N 1 Q 0 O F l u d 2 R x c D V 3 Z W 9 Y M j Z q N W t B Z 0 F t S i t M U H F s T 0 x t U m p i M G R T T j d R T T J W Z G J B M E h E b 1 A x V F U 0 a W t v Y X l o M E N o W k N P b l c 0 d j l R T V V H Z D g 5 S S 8 z c E N Z a W N m U E J H L 2 N r a 1 E r b n R X e k R U c G x t M E p v V E Z q b l o 3 c 3 k y Y n p L Y U V I T G V o d U I 4 U H p v N T V l M m d o W U h s N 0 t 0 d 3 U w V D J y S U h o Y X J u T U p z T W x S T T Z q d k N o Q 3 J i U E w r Z T J K d H o w a V Z S N U t k W D F P R D R l Z m 5 s O U 9 X T z J w L 3 F Z U T V x c l p O S T l B U F p R b i t u R G 1 B V 1 J y d W p K O H Y w N l N J R k d w Z n V a T E J o U H R F L z Z k U H R l V i t z R V J q S X A r Z j J W V z B 0 e D c w M 2 V U b D l 4 W k l o a 1 V R S m U r a E s 5 S G t L W n p y N T J j S z d 3 V k N o T j l s S T Q w Z z V k a G w 3 Z V N 5 a U R y R l J J R E 0 5 S V N t Q U Z Z a 2 1 m W X d u d T d l V m E v b 0 d 6 a X R 2 U 0 R X a k d P R n l w Q l J r Q z l w U j h 1 W j R L Q U R J Q 3 g x c n R H M S 8 4 b z V P a T B 0 a U l 2 c T d l b U F V W m d z Z H Z h R F Z k R 0 R C M V N F b X h N T i 9 2 b T Z z V 2 F 3 b 1 R S R k N J T 0 p S U F R z N j A 5 K 2 p O U 2 p T R E 0 r Z T h Z L 0 8 3 d U l B S G 5 D c T N a b U x 5 b D l j b X N u N D N l M 3 Z a a 3 V p Y W p w T E E 2 Q 3 Z r W X h 0 c k 9 M N l p w O U h E W D h r S T h s d 1 N x M 0 p 2 N U t s K 0 1 3 Y W V C V y t K V 3 p J Q X h F U X l 6 S m 4 y L 0 J l d 1 c z a W x o Q n l l N H F m b l F u T S 8 w S l Q 1 S 0 l H c k V i R F N a N V h X U 3 B U R G p o Q z d t c 2 5 l V n Z l L 3 U 2 a 2 V v V U F n d m Q y R 1 l a Y W d J R E 1 6 c z N I V j F 1 L 2 x h N W 9 J R 0 l Y T m x k Z W d l S F R H a z l W W X h 3 d E 4 r V W h l U V E y S W k v S k t a N T V C Q T J w U z R N N i t R S F V 5 e F d N Y 0 h W e F J p b F p C Q m k r Y S t z d D h y b m V C d W J i Q 2 l n U 0 F s Y T Z P Y X V W S 1 l K S X g 4 V F d v a U 5 G R G t 3 Q 0 l 0 Q 3 Z m Q W Y y c S t l b X Z p U k V n T V N G W k 9 q c G F G K 2 h 0 L 0 9 1 S H Y 3 a H R S S n d w N V d 6 c l E 1 R z M 5 d E w 1 e V h V b D B v b H J K b 3 B J S F B P b 0 R o O G p a N F J N d D d k K z B x S 1 N 1 e l Z j Z l d i c W F I N E 1 Q O G Z O K 1 F 3 N 2 d Q e T N 0 b 3 R 6 L 1 V t Y 0 9 N U W 9 m R 0 V 1 a i 9 v W W h 2 S k Z G S U N a d k d S V 1 B V e l V T O E J V S 0 l 5 a W x j Z W Y 5 e k V s W W R L Z z Y r Z X N U a 2 t x Z 2 h Q R V B y S W J p V W 1 l N H p D c 2 F j K 1 d q a j l j T U Z l T n B k R n U 5 R D R G b l l x T z I 0 W G F k N 3 Q w d E 9 r K 0 I r S D F Y N n B 3 T D I 4 V W x 5 c T V p M T U w Q U s v Z E 9 P R k 1 u R k Z G Y m l Q R 1 J T W n F m d z N M c m N s S 0 5 Q S m p i a j F v M U l R a 2 9 a Q X N Q d U d j S E J X c U p L S 0 Q 1 R T V w S F F U N l J n M 2 V Q a G J W Y W 9 G U V F u Y W V Z e k R 3 Y 2 5 j d F E r T 0 5 a a D l D Q n h 5 Z 3 F C U m p i V 0 Q 1 L 1 Z 3 Z U l Y c k t i S 2 l L c E k 4 N C t D S n R k N S 9 T W n B K c z d N V k t h M 0 5 a R 3 c r e W l 4 d 0 p p b k J K c G o 3 U C 9 L c m J o T 0 l y d W 9 L M W R o T X h I M 0 k 4 W j l k d n p j a l l r V T M w e m d t d i t m R W h r Q j B 1 T 2 E 4 d H V 3 T z J s a i 9 B S U h P T H d Y b 0 5 p Y X Z m a U t D c D N y M n N Z b D d 4 S W N M b G 1 q K 2 F m a E 5 4 V D B 6 R m t Z U G 5 x W k V p N T A 4 c m d H L 2 d F a m V u a m h R S z V 4 U T h P S y 9 t d 0 N w W E l X R F Z M W F d N d U 9 5 c j h Y L 3 A w a H h i a U 9 q a W 9 2 Q z R 0 W n N x a W o 3 c 1 I 0 b H Q x S U h 3 W H M 1 W W Z s R V k v b l F j V z E r V 1 A 4 R T h 1 V 1 o z V 2 R V M 0 5 S O T N r e m x O Q X J P W D l 3 b G 9 G c V V N N 2 d D T m R z b 2 N 5 d X N X K 3 M 4 Z 0 R y c G p X V W 5 n U j J Z Q 0 h n K 0 F i d E F F Z T R r O W N Q V U Z G T E J K T l F a O F Q r Q m 9 B b z Z 5 Z j Q y a 1 A y W W t 3 Z W l C S m M w U z B 4 a T d Y Y V R H O U h k b U R n N E l w M U d 6 Z E R E O U U z a 2 Y w T 0 t u Z 2 d y M 0 0 1 R l c 3 W j k 3 Z 2 h N R z J k M U 0 5 U G d F U G x E a l Z C d 1 B r M n R i a j J 4 c k k 2 W H Q v R W 9 N b H Y z b y t P U 2 Z G K 3 k 3 U 3 h J Y k x Z U 2 h N R H V y V 2 F T Q m 0 5 U m p P N 0 d z R V h x L 2 5 l M m E 3 S z V v K 2 V x e j R I c G N M b k Z a a E J W O D R h M D V W Z i t H Y m c v M l h U W V d H L 0 t w S z V M W H l C Z 2 d 6 R E t s O F c x R 3 U 1 V G l Y M 3 F a S 3 F T N m 1 J c D N D V V o 4 Z W R U T n p 0 Z T h 2 T 1 Z 0 W D Y x c 2 h W Z T N i c j J L Y T J D Q X l r a k c 0 d m d s d X J E V U l T T 2 d T N E k v R 3 g 3 d j F a a 2 Q 2 d H d R R l Z L a 1 d 1 N H p 6 V m R i a U 1 Y c E N p T 2 d G R D l Y S T F S a D Z P V D E x S H p h U E J k a G d F T y t B b U V i Q i 9 D Z 2 J K R 0 Z 1 N U h s a 1 Z 3 d V d n b z Z 2 S k R s b l R J S G N O b U l J O G x T Y m p 4 W n B m K 2 t B V m x H Z k 5 v S z V C R 3 Z V d j B u c k x j V 2 J X N 1 N i R G 9 0 S E R 0 U l N n U k R B M W l X M k 9 4 Q k p 1 d 2 s 1 Q 3 I x R F Q x Z 0 1 D S V M 2 W T V L R m p j Q m t n N W N r Z l R x R H l 5 W V N R a m R 4 T k 0 0 e G Z h b V h P T 0 l 6 c 1 N M b F k w T 2 g v Q W 0 3 b T d r R G h q R G g 5 d z R u Y V N a Y 0 l x Z 1 E 1 Q y t x Z m 5 R d z B V O E J S c U t M Z m k w e G d h V 3 d C V E R P c 1 A 0 e E 9 L Y n F H R G 4 0 c E d F e n F B N m x n O W Y w Q j U z N T F l e m F 5 M z J B S 2 h W U 0 d h d W V L T W x t T l I w d 1 Z K a 2 Z O L 3 l V Y V h R V X J 3 T 3 J n a 1 B J e X R U S j J s c m N B T m Y 0 a l p x d m J V a W J n b z B o T E t r a F V p e G t H L 1 g 5 U V N 3 R U N G Q U 1 V Q U F B Q U N B R F B n T j F Z b 2 F X Y U 9 x O E J B Q U E w Q k F B Q U R B Q U p B Q U F B Q U F B Q U F B Q U F 0 b 0 V B Q U F B Q V p H O W p k V z F s Y m 5 R d W V H M X N W V l F G Q U F l S H d I O W 1 V R X N C Q W h R R E Z B Q U F B Q W d B T 1 g z Z F d O d X V l Z 2 5 v R H d B Q U 5 C S U F B Q W d B Q 1 F B Q U F B Q U F B Q U F B Q U x h Q j J R R U F B R z F 0 T G 1 K c m F Y Z H B W V l F G Q U F l L 3 V u O W 1 V R X N C Q W h R R E Z B Q U F B Q W d B e j R E Z F d C N E s y T k 8 r Q l F B Q U N R O E F B Q T h B Q 1 F B Q U F B Q U F B Q U F B Q U x h Q j V 4 R U F B R z F 0 Y 0 d G b l p T O X d Z V 2 R s T G 1 K c G J s V l V C U U F I a D h C L 1 p s Q k x B U U l V Q X h R Q U F B Q U l B T S t B M 1 Z o d G U 0 a 2 N 6 e E 1 B Q U U 0 N U F R Q U 5 B Q W t B Q U F B Q U F B Q U F B Q U M y Z 2 R J W E F B Q n d Z V 2 R s T D N C a F o y V X V l R z F z V l Z R R k F B Z U h 3 S D l t V U V z Q k F o U U R G Q U F B Q U F n Q X o 0 R G R X R V Z v K 3 R t W E F n Q U E 2 Q X d B Q U J V Q U N R Q U F B Q U F B Q U F B Q U F M Y U J 6 Q 3 N B Q U h K b G J I T X Z j R 0 Z u W l Y 5 b W I z S n R Z W F J 6 T G 5 o d G J G V l V C U U F I a D h C L 1 p s Q k x B U U l V Q X h R Q U F B Q U l B T S t B M 1 Z n a z h O d j R P Z 0 F B Q U R v Q U F B Q V N B Q W t B Q U F B Q U F B Q U F B Q U M y Z 1 p Z d U F B Q n l a V 3 h 6 T D N C a F o y V m Z j b V Z z Y 3 k 1 N G J X e F Z W Q V V B Q j R m Q W Y y W l F T d 0 V D R k F N V U F B Q U F D Q U R Q Z 0 4 x W U l t a W d I Z j B E Q U F C a k 1 3 Q U F D U U F K Q U F B Q U F B Q U F B Q U F B d G 9 F Q U x 3 Q U F k R 2 h s Y l d V d W V H M X N W V l F G Q U F l S H d I O W 1 V R X N C Q W h R R E Z B Q U F B Q W d B e j R E Z F d G e W Q 2 S l J m T l F B Q V l 6 V U F B Q T B B Q 1 F B Q U F B Q U F B Q U F B Q U x h Q k p E T U F B S F J v Z F c x a W J t R n B i Q z V 3 Y m 1 k V l Z B V U F C N G Z B Z j J a U V N 3 V U d B Q U F B Q U F n Q U N B Q W x B Z 0 F B c m 1 n Q U F B Q U E i L A o J I k Z p b G V O Y W 1 l I i A 6 I C L l r 7 z l m 7 4 x L m V t b X g i C n 0 K " / > < / e x t o b j > < / e x t o b j s > < / s : c u s t o m D a t a > 
</file>

<file path=customXml/item8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1 B C C 2 C 2 8 - 8 7 1 D - 4 8 C B - 8 B E 0 - 2 8 6 7 F 7 8 0 3 A D B - 1 " > < e x t o b j d a t a   t y p e = " 1 B C C 2 C 2 8 - 8 7 1 D - 4 8 C B - 8 B E 0 - 2 8 6 7 F 7 8 0 3 A D B "   d a t a = " e w o J I k Z p b G V D b 2 5 0 Z W 5 0 I i A 6 I C J V R X N E Q k J R Q U F B Q U l B T S t B M 1 Z p a H B a b z Z y d 0 V B Q U R R R U F B Q U 1 B Q U F B W k c 5 a m R X M W x i b l F 1 Z U c x c 2 Z W T m h i O W 9 3 R V A w K 3 F m O G h 5 d m V B Q 1 N R a 0 5 M U 3 F p c 2 9 t Y l N z U 2 R Q M T h U U T V 5 S m J F a j Q 3 U k Y x Z j c 3 S E J k Y U 1 H R 0 p G R G 4 z M 3 Q w N z M 3 T 1 Q 2 N 2 V 5 Y 0 Y 1 U W J r a n d z Z H Z y T U 5 k Q m 5 v c U 0 r R 3 J z U G l 6 d X Z N a T l 2 c n I 0 b G t 4 R V d w Z k l s Z l B u a z h z N l V h Z m 5 P a G 8 1 a k R F V G 1 k Y V V q Z D M z W H N i Z 0 t m Q U R M M G 9 C d k V I c 0 Q 3 d z R C Z l R Z Y 0 p p R k 1 m a U F m d m p Y M W Z V Z C 9 T U X p L U 3 F V a W 5 D e m k 1 a m 9 U Y T N F V D l p S 1 d t d H J C Y m Q 3 Q 0 M 2 b 3 h J S T R Q b E t t Y 2 9 N e n h v N H B 0 M U F V T 3 Z s c 2 l Y a 3 V Y c W R T M U 5 W d k t M R U Z u M V R V U l A z a j Z F M n E 2 Q V Y v O E F 6 Z k d 0 V F N u S 2 N T a 1 g 4 M U Z m V E R O c 0 o z c E Z W d W V v c E R x O E t z Q U x V V X N t e k F W K 0 x I N E M v d H o z T D d Y O H F 0 U k Z D W T d a e j V t S X p 4 N j V R b F p B T X Z T N V F 0 S 2 9 S b j B K M 0 F S S C 9 N Z U p q M m x v V 2 V I e n U 5 W U R R S V J u N 1 F X c T A x S V J 5 e G N O U z N l c H Z C Q 2 p j T n M 5 S U x x e F p V d X B 4 b F Z 0 S T l P V C 9 K R k x o U z k 1 W F N J e m p N Z n h S e V B Z R 3 R 5 Y i 9 j d i t 5 U z J T c l B R a T R v W F R l O H Z v V V I v O E p z O H h W S X R k K 2 1 o Z D B S c D A x K 0 J q U 0 p 6 W W s y O D R r a S t 5 U i 9 K T z h K d 1 R D M E N R K 2 M x T 0 Z O c 0 J 6 T G d h L 1 F k S D R z b m 5 S U D U 2 U j N M O W Z 6 S E Z F M X J L U z d 2 L y 8 2 N X g 5 U V N 3 T U V G Q U F B Q U F n Q U 9 Y M 2 R X T n V 1 Z W d u b 0 R 3 Q U F O Q k l B Q U F n Q U F B Q n R i U z V p Y T J s M 2 F U V 1 h o W G J 5 R E 5 k d G N a Y 0 N M Z T R S Z 2 h N Q 0 l Z R k F D T z R s T 0 J T c F F n c 3 R V c U g 2 d k w z M X Y 5 O D Q 0 O X p D S E h 1 d k 5 k Z V Z D Z l o 3 N 0 1 4 N T F y S D V 1 R i t m b E N Q d l V R M 2 l k N W F 5 Z W N J S F F X M m 1 V S z M 0 W U Z Y Q U g y Y 2 J 6 U G Z h e G V V U m g 2 T 2 t C a 2 Z X M G Z 1 N z h p b 2 R r Y X Z F M F g 4 N E Z u U 3 o v a E d E R T Z 2 N F B q M G Z a S T Z O U V Z s c E 9 4 W W 1 U M D d p V E 1 M Q m N Y O S t j S n B P V j U 5 c U V 3 a 2 x C Q 3 p Q b G Y 1 Y W 8 r R j V a V 0 9 U T 0 Z m W j N o R k l o a 1 B Y e W E r b 2 V i a l F l a H V i M G J p W l F v Z l N W N 2 h 3 a F N t T n Z s T G t Q V m N Y T 0 1 H c E Z W U m N O Z W x P T E J z V U J F L 0 5 J c 2 k 0 M z k z U U 1 K R G x 1 b F Q 3 a D N y W V h 2 R E x B Z 2 5 O W T V j b 2 0 x T 0 d r U m 5 q Y X B y V D I x a E s 3 N W l l V 2 t Z V k l q b U N l T G F F S 0 d z N m l Z d j B p L 0 h C S D M y V E Z M Q V p K M z N B Y X l t N D Z X c D E x M j N L a 0 d F c j d M b U V Z Z 1 Z B Z m t a O F d p U m x w Y W R Q M U p p K 2 t 5 Z U J V V W p M K 2 h x N l k 1 V 0 5 t R D h P e l N l Y j J F M E 4 1 d j V W W D I r d m Y r N G J 1 a z l t a z d V b T F n O U h t R H J h N V F C Y 3 J C V F V t S H Q v S F Z 0 T k J I N T Z E W G F 1 T H V J M X Z t R H d C L 1 J 4 M E x W V E J y T G F 5 R F d s U W V w V U p E N X N O N C t L c l l m M W g 2 R m l v W U Q 0 V T h 5 Q X l J Y W d s R H p J R D Z X W V R q R 3 Z a S D M 2 W T J w L z B N R 3 p w Y 3 h 6 d n k 1 Z k V a U V V R Z m F 2 V 0 N T c j J E b E d 2 Y z c 4 Q k V V b k Y 3 U F l z Z G F K Q 2 Z W Y T k y U l h y d k J W N m t u Y l g 0 a D l l L 0 V R T H p 4 K 2 J C K z h l a k h a W H p G d k 1 o O D E w d k V m S 3 N 1 Y m F v a l N n c U V D Z 0 g x S F V Y M m 9 K d 0 R H M V h y N 1 d V U z F m Q 0 t 4 M 2 l C Q X l M Z G N 3 K z R P U m Q 1 Z l A r Z U J V a W V H T m J o K 0 t 5 L 0 R G d l o z d k t F e U 5 O M n l Y N i t B M F E 5 T 3 d t R 2 Y z N k o w R T R V N m w 4 O T h 6 b m J 2 b W F C K 1 R H b l J p Z E F T c W F N a 1 p p Y j B L T n F 5 c 0 p Q Z D g 3 K 0 l 2 Y l V j M j N K b 2 l k T T Z K b X B 4 d U V F N U R V Y k F v M j c x b W o z a 0 Z I M j N R N E V 3 O G Z 0 N W x U Z T Z C b z N 6 U H Z 0 b 1 Y 1 c 2 p Q b j N z e V d X e U V C Q j Z 0 V D h o U l B G V W 1 p a U 0 v Z G V E T j V W Y m J 4 V z R Q c z g z V 2 Q 1 Y 3 F h Q z h t K 2 p o b H F i Q V V F a G p 0 L y 9 4 d i s 0 b 2 Z I Z 2 d C O T h F e G 1 t W V B 3 M m N q U n l E M n J v c m c 1 Q m d N Q k 1 J S k h P S H p a R 2 p U b U p a U 3 o 4 M 1 p w c 0 N 6 T 2 x 5 Z W c x R H p J b W t j O H p H N 1 N I W k h Q T n g 0 V m V a Y X Z 2 W G Z h V T Z G d i t Q L y 9 M L z N m O E J q N k Z o T m 5 4 e D B j M m R v b m d u M F l l T U N L O W 5 W Z X J p c 2 N k c z d h a X d G a V p U e W Y 3 a m Z O U 3 l B W U N p L 1 Z O L z F v Q W t G e U 5 k a l p u L 1 Z 6 T U M r V T V u T U M 2 e X F 5 U C 9 z S S 9 p U W h O d k I 5 b j J l V G J B R W 9 h Q 1 R 4 d 3 h S R j d P e V c v b E R r d U d a b W V 2 W H l q W S t l T i 9 M Z 0 E w e G x n R z M 5 L 2 N w T l R n U X A 1 U T d a L 0 9 i M E 1 q S W g y a 0 x G T E h U N m w 2 Z n p O M V V D a z d F d V A r N n Q 1 d n N G d E x H b X M 4 a l R I S 1 p z U E R X M 1 p o T l R G S 1 k r d G k 1 b n p 1 b 2 R 1 c V l 3 Q k U 4 O D U r e V p i b W d S c G Z U Q m 9 o T G Y z W U x 1 T V o w V j h m d X F r O T N K d U p o T 3 h q Z i t M M E 8 2 U j R 3 N j B T a k 5 2 b 0 p Z Y m I r W F R z V E R y b 3 Q r N T Z I M X d p S l N S b G 4 5 V k 5 u a k 5 R S 2 Q 2 V 2 1 3 U 2 Y 1 N 0 5 4 Y T Z W b E R 6 b m p Y e m 9 L b k 5 K N D d l Z H l h b m d Q S n J w c C 9 H b X p h T z l F W m h x R 1 F o W j U z R z l a W F I r M k Z v b H o 2 a G t I V E d 5 a l Z F S k R J T W h s d z Z m V m J L N X V B d 0 9 C d i 9 6 W m 5 3 Z E Z 2 U G I r Z T U 4 d D k z a 0 J q c k g 4 V 0 9 0 W T l h S 0 I 1 c G x G N F h w R E c w d C t S Y T R Y c W N I V V l Y Z E Q 4 Z l d Y Q T V o c 3 l u V z d n d C t O T 3 h s Y 0 R x S k J 1 W m x R e F V Y M S t V d k Z U b X F 0 Q 2 9 U K 3 N H d D c x T z Z x N F N R N W Y v e C 9 z U m Q y e k F r M 0 5 y M X h r N G k x N D V x Z m d E S m 1 P U G J M U 1 V w e m Y 1 Y U N D c G h G d n d E W k R r W j Z o R n F E d 0 E w N F R k b 2 J Z c D F 2 M j h S Y W g 4 T W k 4 W F Z o U l h G M D N O T D F N M U I 4 O G 0 y Z m J J O H R R R D V P L 3 Z H L 0 0 4 a U I y Y l E 0 R 0 h 5 d z h o O S t q T E l j O F B I e F l s a F J G T G d U Y 2 Z J U W F i V 3 h H d V F I M D B S Q U F i T U Z 0 a W l M b G F T U V B N M 2 F O R H B z W D B I N 0 l R e m 5 w Z n p W W H Y x U k 9 B N E x o W F F t c i 9 x N H F S d n B t Q U J O c F B 5 M 0 d R M D N v Q l U w S H o 5 c n N v R D B R d l R 3 O D N S Z k 5 F c F B l N D F h V V o r S m V l L 1 N T M V N H a F V R b F N r V E 1 p S V o z Z 3 J o Z U J H Q m E v d m N 2 N T A 0 W V h a Z G F l Y T d N e W h X Z m x L U H Z V V E J F b z J k S X l w Z l B z Y W t v R 1 l F O C t j d D Y y W j N 4 a H V S R T d 2 c G x Z a 0 F k Y 0 R h M 2 F k N n Z o V k l v S 2 F B N F d k T 3 d V Q 3 h H b 1 Y 0 V H g x Z V J S V 2 8 2 R l J 3 c m 5 Z V D B 6 T 0 d N U F J a c U x 3 S k 9 w M T J N e H c 2 V k t T U V B C R U Z V S E 5 C W j Y 5 T n R n Y W Z 3 U n h j c G Z U N H N V c D V Y S n M 4 Q W 1 F M T B P U D J G a F V F M 2 c 1 U 1 R E Z 3 d v c 2 9 V T G Z i T G p W d 2 s 5 O W Z Z a 3 p q c S s v M m V l c T h h W k 9 k U G E 1 N T d k b U R k T 3 l u b H p 0 V 0 J n S l M y Q y s r W V Y y S T Q r b E 1 i d k Z u b 2 F C Z S s z N U h k V T V 2 Q 2 h K L 2 o 4 L 1 k 0 U l d E W G h M S W t Q K 3 Z h N G 9 5 U k d 4 c m V I b U 0 v R W R v b E h 2 S E 8 w d U c y Z D V K Q k J L R 2 R V N 2 E z O H R 0 c G g w S 1 d Q N U I 0 N y t j b E V I W k V P c l h E a k w v O D d U c D R p N E t T Z G 1 U R W c 0 N D I 3 S 1 p W S k M r L 1 k 5 a U U 1 b W h j T W c r V j k x V 1 F N R 0 d q S W t j c 2 1 M d V V t b m 1 T Z W t C R z l 0 M X B S b l V 6 a m t 1 e F N k S m N u S F B t T X F E R l c x Q j V 6 a U t 2 b m p p T H J 6 b W Z O N X d K U 0 F J V G 5 M a m V m Y 2 9 F U X F X Z D Z T V 1 p R U E E 4 a V Z F S V N 6 e k s x Y W w 2 d m d 6 d 0 J k N 0 t Z L z h k N i t a b 1 p x W m Z V a 0 1 n Y T R T a m p n W k J y O T I 4 W E V a Z F k y U D B O R k M 5 e T Z D V W F R V 2 R E U W d m Q T h a d l B a N E 1 z N U l k M G 9 t M E 1 2 W E N X V E Z 3 S z N U Y k g 5 N W p O S j B t R m c 5 d l N m d V h F U n J 4 T V A 3 S z d Q Y z l S S W p 3 d 2 M 4 e E V E T j d N V W s 2 U j B v Y 0 Z 5 T z Y v b k Y 4 R T M 3 N j l s Q m Z t S 0 1 G M n F t W G V t V 1 F M Z H V B e F Z q N H l D a 0 d D a n V x b G 1 0 N T Z T N j R w b F U x Z z R j V 3 p 0 Z X Z p V k t R R X g 2 N k 0 x T U R L S n Y z M 2 V z V H c 3 d V p M a n l a T E d w c V N r Y 0 h B N E J M b G V U U z F l M E 5 a M C t p S 1 Z l Y W 9 O e G t v S 0 N T a k h u K 3 Z 0 U U F 6 b E s z V n J S Q V p Q T m t Y U n o w a j h 1 d E R V b E t D N 0 1 E S D l E Z E Q x S m V B O E 1 4 S X Y v a 2 R k M F l j Z z l y R 2 d h V D d k Z 0 p m Y 0 V L Y y s v Z X Z O N F Z H N l p Y N C t C M m w 3 V z M z Y 0 h F a T g v W m F 0 Z X h w M U V 0 e U c w d n N y b U N 4 W D J D Y 2 R t d 0 c y c T l j Z U 5 z e D Z E e F F a c m Z I R k V 4 R 2 1 Y S n V 5 Z E 9 L a F N S U 0 M w W H F U Q m V N e H A w Q m Y 1 V D l 5 T G E 0 a 1 N o O D V 2 R 0 Y v L 2 p 2 Q j V C Y V I z d y 9 I N E I 2 W m R P N D M y T F d K T F g 3 M 0 t H a T d o V E V Q c E Z l R 1 U r d T R o M T h V R y 8 4 Y X c 1 T E 5 r c 0 N 5 T m p M e k g 0 a j Y 1 W X E y R X h D b 1 R D b j F u a 1 l u b U F x a n M v S z h U a n V 5 a F B B S V h n T F N u b k p Z T 2 g x V U N l a k 5 k N n d Z R U l H S E I 3 c U M v M 3 h m e T k 1 b E 1 H W W l X T W 4 v e X V S S 2 h T Y 0 9 5 M 3 l 5 e i 8 v d 1 M 0 U 0 l v O U 1 P R G p M d m t D S 2 5 0 Z 3 p O U G M r a n F L U U R J a 3 h E d 1 h L b 3 F S N 3 B m T D l Y Z F B x d G h 4 T D Q x V U g 1 L 0 9 4 N V c 1 S 3 N i T m l o a j M w M 3 N z c U l p T V d v d T E 5 O E c w b 3 V F Q W 5 a c H V w N H d m e T N v R W 5 M c V N O a H J T M E 9 X c C t V M z A r c V V 2 V W d j O H Q 5 d T B m O X Q w Z z d Z Q k g z S E V s R 2 h s Q m J p T 2 R R Y T l l Z F l o M W N M R W Z s Y k 0 1 R 2 Z q N l Z Q L 2 c w R E o 3 V W 9 Y Y U V z d U h v M D F W M X Z M Y 3 p t S 2 V 1 U V p E R 2 t Q V z N k Y 0 F r N m Z 3 V U 1 n b V d K S j N S R H p 0 R G R 0 K 1 J C V T B r d m J E Q X F h Y X U 3 U T d 1 S T Z I T F B r N 1 J o V 0 V G O U R H b l V H U U p a b U N N N m w z b n p v N V d B e U 1 X N m V G b T J Q V X h B V 2 h 5 b E F j T W o r V z d w a T B U Q 2 F i b n Z 5 K z R t V z Z T V j B O d S 9 M Z V B q S H Z O M T Z M e m 9 r a n d m Z E 5 I c 3 A x S F k v M 2 t T M H g 2 R W N 0 N C t U Q l p x S D d y Z m w x b 0 N Q N k 9 D Y k 5 U S U x I b D F F c X F B Q 2 d 5 Z H V 3 V l h E V V J W Y 0 x O V W o 4 O V d N c T V H e X l 2 K 0 U 4 R j V h W W 8 3 N z J D V U x j Z H Z L M 0 d 2 M 3 B 0 Q m 0 3 N k V 6 Z H J 2 L z V q N X Q 1 V z E z W G h m R 0 R Q R z B 6 V 3 F s V k p W N F J C a E k 2 S D k z e k 5 i Y X J w Q V B q b T F W e F B j N i t Y N W N G a G 9 D a 1 Y w Z m I 3 T D g w O T B t U V R 1 L z I 2 T U k w d X E 1 S l J w N k N t a m 9 k S j R j N W Z 5 Z W M 1 T 0 5 3 c E 5 W c G p r T U 9 j d U l Z S 3 N l b 3 o 2 a T c 4 Q V V Y U k x N Q 2 F h R j B k V k Z m e F l x K 0 Z J L 0 x 1 b T Y r Q k l C Y 0 J I c k h u a W p D c D B V V 2 1 o V F F V a S t G N W Y 1 T H J O U l d o N U d K N m p M R V d j Y T R M R S 9 l O U t 6 d 1 F 1 N D I y V 2 V a U D N N a k p 1 d F l F a D h J a U p q W E p Y Z V o w c G J x R j F P T m l O U k d t N U h F c n Q 2 Z H V T b 0 F 1 c E V Z c F l 0 T E N M Y V p O U U V K d F J H R 2 J Z R 2 9 r a W d 0 S F h Y T T d p Q n J 2 V T N 0 L 2 l t a 0 Y r Q m V I W C 8 r b W 9 p V V E z W G U 0 b k 9 4 N E t I U k R s b 0 4 4 a U J 1 V 3 k w N 2 5 s M 2 N L M n k w V 3 R B Z E x C a G M 0 Y U t x R D d X U n p T c 0 1 m U j N x U X p P b W t k T l V R V 0 J H Y j N l W D N o Q m l 3 d W 5 J R W p 1 V 3 V z b z R N V 1 N u S 1 p D Z X B 6 V X p K W n k v T 2 I 2 N T Y z W m Z q K 2 Z r d m U 1 Z l B q S 1 p 2 T H Z I a U t P N T M r T W N D Z 0 U 2 M 2 R R b y 8 3 Z n R m b j J x M G h M b l A 5 V k R i d n h q S k E r O H h t N F Z s V V Z W S W t S M m N w N 1 N M b U 5 Y T j M 2 Y T Z m Y 3 N F V G 4 5 a k d 5 b V B y U H V H d F Z j Z E E v Q l l n L 2 J a W T B G T X d F M l N E K z R i b G Z l U F c 0 c E F P c k p y b j J Z R 3 l F N l d Y a G l D e E x r Z V p z U V J T V 3 d 2 M z d I a 2 9 o W T U 4 c G N H N 2 h L W k 5 k d j M 4 U U g 5 Y 0 t K K z N W W D M x b 0 R W b j N h b 1 p I b m I 3 W n Z I K 0 t l U k V J N n V R Q z I 3 R T J X Y 2 t h K z B 0 Q z R P a n k 4 Q 1 N l Y U h u a E k 0 K 0 5 O d C 8 x T W 5 B Q V d C S F k 2 b 3 E z N j Z 0 a 3 E x Y V h n b W I y S U 1 x U G l O Q m 9 Q b 2 Z H V E F l d 0 t W T 3 Y 1 S H d K M l F 6 N k 1 H Q U F x S G Z I N S 9 F a l d 1 Z z d R b k h J c m d x a m x h e G w 5 S 1 B a a G J K a j V h Y m V M S 3 d K c k 1 O U H c z K 2 V 0 d U h Z N 0 5 y a 3 I 5 K z F H Z n E 4 O T F 2 V V Z 3 V k Y y d T Q 1 S j N G c j N L Y m M r M 2 w 1 c V p X V H N u T W J R O H g w V G N P S k d J b F B B M 3 J s U j l Q V j Z Z b 2 9 r Q W 9 D O U I 3 M m l o W k p M e n J l N T F 6 e n d B T G p x a V F O c k d i a 2 0 2 V U p a S W d p Z T B W c T J 0 T S 9 L Y X J C L 0 t E Z W R u U 3 J Q b D A x Z G d K U H c 4 Y 0 x n T U U 0 V H V x d l A 3 b T d 1 a i t p T F F P e D B x c l Z L N k N 1 U 0 d I e k l V V T F X R 0 R m Y j d E b W Z j N 0 V s T H Z I L 3 l 2 S 2 d m Z X c 3 U l F 0 d 1 d t U 1 h W Q T Z 0 T D V J R V R a b V J G S X l N M E s 4 K 2 w 5 R k R t M 1 l J a m J r M W 8 5 W m 9 x Y z E 4 d 0 R J U l p Y e T c r Y j I 2 c 1 d D S V F K Y X Z s e m 1 E O S 9 0 Y k h k L 0 U 0 V k t J V H o w V 0 t E U l A 2 e m h 6 N X Z V b 1 F 1 U 3 l Q V 0 g w R E t l a n l F e X V 3 c G Z D b 2 I 5 U G k 3 c l Z V W H l V U W 8 y W l J B Q U 0 1 S E x y T n d B N D Q r Q m 1 n V F Z C L 2 t U Z U E 1 R k V V Q W R T T X N o T G x K c S 9 Y S k Z Z U k x z b D h U V H p I L 0 V p S n p j e G 5 j Q y 8 3 T 2 5 x d T h k Z k 9 S U 1 V m Y k h S W m 4 r Q i t H Y n V R d n d I b m J Y T G N I Y 0 N I d F V k b F p N a m N p T 1 A z R n J E c E M 3 T 3 I 4 T W R R K 1 c w M n M w U W N 1 c W s 3 b n Q r U z Z r R F o z L z V m N m 9 3 e n F I Z C t w e E x t U U F S S 3 g w O X g v R V l 6 c W 9 o O U R 3 M y t p W T F K V U N X d V A x O U V W Y n R 5 T 1 h x b 3 Y 3 S 3 N l b i 9 s L y t 2 L z M v L 2 1 2 N z I 3 N i 9 K V m V j U 2 V x Z F Z 2 e X J F b E M 2 O T E 2 Q 2 1 C N j d H M C t v U W x q b 0 1 v W W l N S F Q 0 d n Z 5 U l d l Z W l p T 1 F k U F R 0 T m 5 6 S 1 k 5 a G 9 U a n Y 2 Y j k v W G 5 B Z X I v V 3 N I R W N J R 0 w r Z H N 1 c 1 R v U n N R Y W p a Y X l i d 2 l a M 3 Z U L 2 N k R V F E N 3 F S e G 5 Y b y t R S D R r S E 5 P c G x 6 O D k x N k Z 6 U W 5 k e W 1 R R 0 J 0 K z I y O F l 2 S m 5 Q S 3 N T Z H B E U 3 U 1 O U t F a G Q x V k l x V V F 0 U S t Q R F p F Q V Z J a m h V S T h 3 V X d i d X k x S i t k T l R X U 0 0 0 c k c y a X R t U 0 p 5 T k E y c n Q 0 W G d q e l Z E V 1 B 4 b n h J b X N k W H Z K S S t S V X h R S U l I R 0 w 4 O C 8 1 M D R 3 W k 5 m d G d I c D B 2 c 1 R i Q z E z Y U p l Y 1 Q 3 c 3 p m W n l x c k l O Q y t r c W M x M 1 R r Z F g w T T F w U T F O a U Z L Z F J p d W 0 0 a D N X Q k R v e l B y S i s v W l p F M U R 0 a E 5 3 T E R j U U N i e V N x K 0 t r W E Z P N 0 1 T b 0 5 Z U m M y N G Q 5 S 2 h o c m 1 M V W 9 z N l B T S U g 0 R 0 t I T m 4 4 O V N 4 K 0 Z Z a T V R Q U Y r Q U p Q b W Z R b W N W M j R N N X g 0 K 2 h a d l U y Z j N W U j F j e F Q r d z B N R 3 h n Q U 5 O O G N D M F J n R E p S d 0 p v S 3 V 0 O T c r V m V G V j N P K 0 Z D L 2 1 Y S m Z s b 3 I z L 0 1 V S l l 1 V 3 B n d n F K b U U 5 a j k 3 c z B N W n Z N a V h q S 3 l j b W 5 J T z d 1 Q T Z Y N X J m N V E z R E Z r c l c 1 W D N q Q 3 M r Y U 5 l V E V n R k Z S U 0 J 1 S n V o M 2 x 3 W U M r R D N a e k w 2 e i 8 5 W k 5 o Q 2 l V M G 4 v e V N p M 1 R J M 2 N Q T z N m L 1 o 5 O E x C c 0 N H c U N J M W 1 5 d U 1 a Z z E 5 Z S s 5 U 3 l G V G 1 B Q n B X N l I 4 Z T l 5 T X R H c U l j Q k d n W k t n N H l H Z G F W b U t m Z k l Y V H N n Y l Y x N j N k V l d E c X d O S n B 5 a 2 E 2 c X A y c U J V b D Z a T U F w V i 9 F M 1 N s Z V J D T 0 p X a G l G U U V R a E R z e k J a c m V R a U F q Q V V B U D J J a 2 x I Q 1 I z b 3 Y r a j l R U 3 d N R U Z B Q U F B Q W d B e j R E Z F d C N E s y T k 8 r Q l F B Q U N R O E F B Q T h B Q U F C d G J Y Q m h a M l V 2 Y 0 d G b l p T N W l h V z Z O b G 0 x c 1 U y V V V 4 O C 9 w T 2 1 o e F d U Q U 1 Z d U x R a 1 N 4 b U t r b 0 1 J W k l J a 1 p k a U F J b U 1 P U W d L S H l U U T B t M 0 F s Z z d Z Q U F Q Z F N 0 d m J k Z T I 2 c m 5 X a j Y x N j Z i b V B z c F J 2 Q n d X U 1 d F b z J L Q 2 N I R j Z D Z G p v a 2 5 2 Y l p 1 U W 9 E R k V v b j d 3 Z V c 3 d m x i W T g 5 d k x 0 S n Y v Y z N 6 b l A v N X p u U E F m a l g 5 c z Z V T F d p U l B O M k t q U 2 I 2 a H Q 2 N 1 E z W W p G c 2 N j U H Z 1 V m d l Q V V j Z V J y M j B j K 2 R x K 1 l j Z U d u Z m h 1 O V M 3 V m U w V z d x e X N y O T F S W G J U d G l P d F F F M W J n U D k r T U h l T U F H T U h 6 U U R 2 R H l p Y T E 0 V k Z X d U x q Q 0 F S b C t F e T F T c k x 3 Q 0 F q a X U 1 R n l h a z I y c 0 J h N m h h d z F K b k t n S H J x S H F N c F E 0 Z U I y e V V 5 Q W F x N n J n d j l y N j R 6 U T Z l U H d H Y m 5 o U T R X R j h B Z U V h S 1 p w U U V m d 1 V W W G d j O H h 4 T E c x Z 0 Z l W U F u U G J R U n N R W m J D N l F B d E t H V m R t N l h V Q T F x W n l x U F R n S F p S c V d l Z F Z H T U J k S W l 5 a V N W d k N n S T Z a W m 5 E e k J Q d i 9 3 c l F 4 W m J 1 M 0 F Y c 1 l F d n J m d 0 R z W k V 0 a l B 3 R j J p Z E t w N 0 Z U d V g z M U k 1 Q 0 R 4 e X k v T D N 2 U 2 Z q a G Q r W E N 0 V n B a c 2 x w Z X R 5 a V M y T k x R S H N G Y V Z t V n J 6 M k t z Q S t X U T d J Z n k 3 Z k t K V n V n Q z N S R W 9 Y W U V x M X J X S l R P c 2 V K T j F n R 0 9 p U E o 1 b H J 5 N k J m Q 3 l M Q S 9 M N E l j N 2 l a V D B B b D V o U y 9 z R G d C T n M 2 V T R J Y 0 V x V V d w Q V Y 4 Q W o 1 Z G Z v L 2 Z W T C t k O T B h b 2 k z O U Z 2 R H E v M m p t Q l V D O T Z u b T F 5 b 0 l G R n h F S 1 Z Z d n R x T E d o M W 9 x d 0 N H a 3 J j c W h H b F E z V m d 0 K 2 F D Z 1 Q 1 U 0 N B Z W R T V 3 V 6 Z k 5 j T j R r T 1 J j O F V M L 0 Z p Q U l k d 0 d D Z V J R e H Z X R 2 c z T F Z N c z F x O H B M e T B z Z m p 3 b E F n N n B V W G V B U U l 6 a F I w e V p I Y 0 V v U j J s R E 5 q N 2 J H b z M 1 a E t w d 0 l S U k p C c D l B O X d z Z k V J Q n E 5 O W 1 o U l l i S E t k S H F a c W 1 U e E N s a F Z W b H h X c k 9 N c V B 0 N U R 1 c W 5 z U H F D U n N 0 d n p z U k 9 o e W Z q O D l l V H N S Z U d t S j N t N V Z a a D F T d U F h Q W x Z M 2 5 6 M X Z 4 b X g y N l Q 2 U z k y O X J B R 3 N w M j V X U G 5 Z e E 9 z O W w x T k 9 s V 3 Z N a E N M O V F B b W x R c k 1 5 e H g 1 N k x k c U Q 2 b W I y e m t P N l B 4 K 1 d F U m F k Q T J G a F Z T M k t w a W R i R m F 4 e D N j W F V n Y 0 1 N Y 0 J U e X V p M G 5 i e W 5 F M 2 8 5 d 2 p t d n V T T m F R b l p s S W 0 w e i 9 Y L 1 R i S X J R O E J t a W 1 6 U G h 6 e m N j R X B r R 0 x W b m N 0 S m F U b 2 Z S U 3 N D e m l n e m V a d V d u Z W l U T X V X e E 1 S d 2 x O W l R Y Z 2 V V V k 1 J d H l T N k p V e E Z 4 Z 1 l l Q X Z R a k 1 x Y 2 F H Z G l Q a W h 4 V 3 B B Q i t t V U h Z S 3 N J Y 3 V V R j N Z d 2 x 4 d E t O V U t 1 M X N F Q m d B T k l h a X F C a 3 J G O X d q M G d n S 3 p P a m s w R H V I V z N U a m 5 4 d H V x Y k J W S D g 0 M F J 2 a G 8 z N n B Q K z B T N 1 h G c i 9 u T 0 F Q c W M r S U R l W j h q e D U y M T V z Z U 4 0 M W 1 Q Q 0 5 w U 1 o 2 M H A w b G t S M U l y M V V i d H F N Y l B m a k V y U 1 V q N l J 2 Q U 5 2 S H d u b n l I M z F x N W w 2 Q k Z L S W R h W j g 3 c H Y x d E 1 T Q j k 5 Q 2 l T T U l p b m R a e G t 3 V n c 3 c 0 F Z V n Q r a E p J e G 9 x d 2 R M Z G x 3 R H B Z c 0 x M d m d S e G V H U 2 E y W E F h c 2 t 3 V 0 R Y d 0 c 5 W W x F N j h 4 Y k Y z Q z E w W D g 4 d F J 4 Y 3 R S N E V Q U D h F Z V d v e E Y 2 V k k 0 N 2 g 4 U 2 w 2 U S 9 B S D F p b X A x N U R i U k h C Z j l N T W h a T n p v M k x X Q z l x L 2 V s T U Y 2 V X p k V l N 0 M z B 4 N F M z O E d F a 2 l S b D c 0 Z 3 d p Q 1 h r U 2 x C Z H V j Z 2 s x c 0 l j d U V 2 S U p r c k l 1 c 0 5 C a k t T c E J G M 3 p T O G p M K 1 V n N T N U R X o r M U Z R S j R 0 N n F j M z c 3 c 2 h G a W M 5 Z 3 V O e m J z S H R K W S t n N U d x d j Z H b 1 F C N 0 U v e T F V c 3 A w c 0 g y V 2 V E W X N w Z W h k d W R N Z 2 V F c 0 Z s K 0 5 R S 2 8 3 Y 3 Z K d D V t K y 8 4 W U t J R 0 d V Z V R N V 2 N o M F R F O U 9 D Z F V n S X V 2 a T J F U G 5 t W X h N U F B o K 1 E 4 U U 8 1 R G x j U m Z N V T d R T T Z o a U Q 5 N X V P S E l x Z U 1 O c n p i V m 1 Q U 0 5 4 a 0 9 t T 2 h r Y X l v R S t l c D k 2 L 0 N h U X h Z Q j Y z S l g z M 1 c r N W 5 u R F B w T G 9 q c W F F Z V l y Q X d N S k x 4 U H V t M V l S a 3 Q y Y n Z u S m J w R T Z Z R n N I Q l R 0 e T R m T 1 h G c V N s a W p m M W l 0 M G t K R m w 1 M k 1 X L 3 B h O F c 0 e U l k U n p G T V J 6 U H F 1 U H Z y O U J B S H N C U j B S a G Y z d H N o N 2 k 3 O D F H a j h z M E h a N j J I V V h z N n h S Z k 1 o Y l E w c m t G a F B p N H o w S j I v T V p p Q 3 Z z S k F j R 2 R u a l Q 0 M G N k c E h w b F l H Y 1 l D R 0 5 Z U 0 F i S F h Y W W 4 5 Z m h F Q m U v N V l 6 U E 9 4 U H p M c 2 5 Q S 2 V x b k t v S X p X V z Q r d T V J d X V H U y t S c 1 E 4 L 1 F w a l B 4 N k 4 w V V o y M j R r Q n F m R j J F V D J K M n V u Y 3 U 3 e V p u a j R H S k p n a X R h S G 1 4 R k c r e T h Y Z j l G V l g 3 O H J H W H M x d D N 5 M 1 V n W H N B L 3 d K U V N 3 T U V G Q U F B Q U F n Q X o 0 R G R X R z E 3 a V J 6 U E V 3 Q U F U a m t C Q U E w Q U F B Q n d Z V 2 R s T D N C a F o y V X V l R z F z N 1 Y x Y m t 4 d E Z s b j d m W D Z I U V B H N T B k Z D R 6 S z N 5 W m 9 M d n h E a E Y 0 d 2 t z M 0 R O N D N v W l p z a G J z b G h W b 0 5 l S j h Z V 0 E v R X N Q Y k N M Q T R U d H N l R F l X Q 0 p Z V E Z F V E 1 E T T R t M z h a M X J x N 3 F m O U M 1 d D E w Y T J x c 2 x T b F N r b F Z W c G 9 3 T H B X V W x 6 c V Y z M 2 R P b m 5 N e T g v d 3 Y z O T d m S z c x W j Z 4 d z B X c z B M W l d p Q m N x b l d y T F o y R z g x c k Y 4 c X Y 3 b H h h R S t W Z l h q e C 9 w W E t 0 V m 5 w c D Y w S V p B K 2 N Q Q l B K b k 9 6 Z m J 0 U X R s N T V 0 e T Z k Z V Z m W G w 5 O X Z p S H N 6 O S t 2 Z 2 J M c F g 5 c H R m W m x i Z V h T U H g 4 M n F q Y 3 V W d z V 1 T 0 o r O G V x N T B X d T J E a S t k L z A 5 a n R Y a S s 5 S n U 4 T G d z d n J G O C 8 v c X R h N G R y M 3 I z a U V F T 0 h j M l g z Y y s y U W h h d E Z 6 Y W N P d T d j c U h z Z l h Y V i t Z b 2 o 0 S D Z C U m w 5 c 1 Z 6 d X R 2 V D I z S U x B b 3 h B U 0 8 3 b D c x N 3 d K T W 9 Y d D d m Y X c v T D F k d X R n N j d z a H Z i N 1 V w V l B y M 3 p X K 3 h X K 1 Z y b 2 p 2 Z G I 1 N 0 5 3 Y T Y 5 V n U 2 M 0 9 D M 3 V O Y T A y M y s y N 1 Z n L 2 9 1 T m Z i M k x y V T Y r N V d 1 d k h 1 b D A y a D J 0 M n Z k d z N i c F V x U G J i V z F m c j l X N j d v U D l h b l Q 1 M n V o e W 8 x S z l j Y T N U T 2 1 6 d X V o O W R t Y 2 5 I a G Z L e F B Y S E p E e l l 2 b D E 1 d E 5 1 V G w v b j Y 1 O U h L d D N y M W M 2 V n h y T 0 c v V G V V d X Q 5 d m p I V j V 4 Q z R 6 Y z J X c k l i K z J O M 1 p D O T N y d G Y y d m R k T n B H U m Z x V F N h Y j d U Z W N q d n d Z c j B 1 b j l V U n R m L 0 t Y O X p 0 V k 4 0 c S s w V T J X M 3 V 0 a m l N Q k 5 x e k Z L K 0 R j a z F V T m J 1 N 1 U z d l p 1 a l Z y Y n Z s N X A x M F k v V z N k d l N z b T Z 0 N T J l U U l B S F E r N 3 k 1 Y z F X c y t u S z N H b T V V M m t l M U t X Q X g 0 W V V t Q n h Q W T R O S l l O d G l N S G 8 w T V V q O W d U W T J u d G J I N m 5 k N z Q 3 M 0 w 4 W U V O e W 9 H M y 9 I S 2 o 2 Z i 9 N d S 8 3 T n N D Z n V 3 N z N p d k 0 v Q m V D c j d 2 O S t z d E o z U D d u Z U R l M D Z s L 2 p O d n Q v W W F 1 N 0 l k V D h R a m F U c z F P T 1 Y r V W E r a l h k d X V W Y j J 4 N X h j Z V h Q c D l X U j k 3 Q U 5 s Q z d j M 2 E z b G F s V z V F U G R 0 a X V 1 U z h P Q W 4 v d 2 p y N z d w M X B y d j l i d E 5 H b 0 h 3 K 3 V i c G M y O T F r R n Q x M 3 Y w e T Y w M 2 F 6 d X R p K 2 R k K 1 J M S k l E Y X d n d 0 w y M F J v U z d x R H M 1 b U Z u c k p J M U F T M F J Y Y 2 N h Q k N U O G t s N X d 2 d 0 t X Q U p 5 d 0 V G Z H N 1 R S t H T G N R a E R K Y m N k R X R p a X p H R V F n V z M x Q z J 1 R D N 1 O F B o R E s 2 T k t W b F N 2 c j d l N 0 5 2 Z H F R R X p a c U V t U l h 1 c V h Y a D Z S M j F l T X c r Z D J M e l Y z d k c w N j U 1 V W h L Z n V X e j F O a D R M M T N h c T c z Z G N t d D F 1 N 0 5 6 W F k 3 Q 1 p 1 M 2 d Z T U E 2 Y n F 1 V H V L R n p 4 d z N I R n V i R l F 3 N U V B K 2 h R c 1 V 0 M z Z a S 2 h B N 2 1 G T U 9 P U n d 4 N F N D N k t 3 a E 5 Q R G h 6 Q 0 x o U 3 Z 5 O E N N Y k l V e X d T U G l z U V d S e F F V S U k 5 d k h E T E p 0 e k h J M m Y 2 Q 1 l Y Q W l D R 2 1 N V 3 B C Z 3 p 4 Z V d P S V k y a E Z D Q 2 4 z R U l J R E N G V n N V Y W 5 4 S l V O b 1 R X c H d q a 1 U w a H V R Q V J z S W Y z c G x B Q k t O Z W x R Y 2 h M Q 3 l F Z U t o O U Y w T G N 3 b k l n M m R F S W 9 z T G l o S V N 3 d D Z W c 2 J 5 S D Q 0 U V J a R 3 V B R H R h Z 2 d 5 b 2 t W c G t j U F B 0 S 2 t 0 e W p E a G N P U F p 1 T U 5 a Z F p B T k d R R W V m U m t r U 2 d O c j R D T 3 V w N j E 2 S X B j O E V D T E 0 4 c W k x V T k w T V E 4 N n l M S 0 p I Y 2 I 4 V m t 4 N 1 d j R k R i U 1 J 4 U G 0 2 a k R k R k R K W H F n O X h X e G 1 h d T F F K 0 1 I c V B C a n p 4 M C 9 V R W h C Q 1 l P Z k 9 l R k h O U T V U Q T J o R y 9 D a m F u d z Z n W m V L S E l t c U p O T 2 F i Q 2 o 4 S W F z R 1 B q U z J v d 0 E r V G M 4 U W k 0 a 2 Y z R k l q T U M w Q U l T Z X N w K 1 F 3 b 0 J v b U t t d n d w a 0 V V e E R K Z m N p T 2 1 D a X l F a X J U Z k 1 V T F F P V X Z V O U k 0 Z 1 l C T 0 Y 1 e m d o S G 5 G c k 1 4 N U Z B Z X Z R U T B 1 S 0 N p O F V S d E t X c 2 l t Z k h G U V p I e H B D Y k R V T k 1 U c 0 w w N k N J d H J v U l l E R 0 Z p U V d G M D B k d 3 d a S X k 1 R 1 R G R W 9 P c 0 p 6 S T R o U G Z P a E 9 B d 1 I y d 0 l G O U N j V U I w U G F E T H F a N 1 R s V k Y 2 W W F k T X U y N X h p S G J y d 2 x N N D d 3 M 0 9 k R k h O T m k 0 a 2 l 6 W D V z W m U y N 1 I 5 d H p R Z H g w R k l Z N j R I b F d F N X o 0 b D R s S V Y y V V Y w T F J R R l F z Y W N t d z F D b E d 2 U 1 F u T l B V T 0 N j R k Z N T G d R R 0 U 2 a F Z C S 2 N z S 2 9 Z e l J W V 2 4 z Q 0 p z U m h U M G 5 U Y T J v T U g v c T Z D c D E z c F h T b m d P V 2 9 D e F U w T X Z 3 Q V J Z U 1 V J R W p E Q z B i S V J H S k k w V 0 x D N G 1 3 Q 2 l U U y t l W l V N V l k 4 O X h R R m d h T H l v U E t P S V h z Q U l R R 3 F k U T Z X R E t H N D l M Z z F I Z m x 4 c z Z i S H J j M m N I N 2 U 4 O U R n Y j J S c H d N L 2 Z Z c W c y W X h R c m 9 q O U 9 M S E R 3 M y s 4 M k V o d U x p c X o 1 S W 9 1 S 3 J R a E E 5 R m h 6 U j Q w Z U l 3 N U J y W G h U U G d p c 0 t o b 3 d i W V F i O D J I N V d i b m I 4 N k h F a X h P R U h z M E x t S n h R R l A 4 Y U h N Q X Q r Q 0 5 Z V F V 5 V n p 6 e S s x S 1 N 4 a 1 h r S m g 4 R 1 B D U V R O a W l H T T l q b X l p e F g 4 Q U F j Q V d E a z F O U j h r O U N J W V M 0 S E 1 Q S W p M M H d 0 W G w 3 S F B a e T R U V 0 N M Q X d p Z m J D T W V H N H d N S T B G W T J p M k Z W M n d P S W k 1 Q T N 3 O V J B R W 1 D d D h j T k J D V E l U O E d D N k d x Q V F m b 1 l x S m t L T E I r Z m t S S U J E V W N o e U N W M G Z a e j R s Q n B I S W 1 F Q z N P Q k l p d z F E Y W g x V l R G W H V t Z 0 Y w U W t v e W F L V V N E U 3 F C Z U p M Y m t Z a l J a Z H o 4 Q V Z C N W c w S 2 V 6 b 2 h V T F J K V G Q 5 R F F Z Q U Q 0 T n Z L N m J K c k J p Q 0 N H S 0 p 6 U 0 J T U m t o Q 1 J G a k M r N T R J N G Z x N k 1 x c 2 p x c 1 d s R U k r a 2 d x N T V L Q X l T U W 5 z e n B B W l J x Q V o v b F o x R l F 6 R 0 t q Y 2 p m Y j N w e k h C Q 3 R k Y 0 l k W E N C V V V p c 2 R K V l M w Z U E v a W 9 Z S n h J Y W M v a F l H S 2 l y c l R B b V o y c G F Q b 3 d Y U 3 R z M 3 l s U S t V b D F L S j B 0 U G d S N H V k Q V h M S 1 J U U X F I S k R y T U s 2 M i 9 3 Z X R 3 M l h N Z 1 o z Q V F F Z 3 J u K 3 l G U W k w U m x l N l N l Q k J G a z J S R V Z l W k 1 n W m 5 G T W 9 5 Z E J U d S t F U U t H V j V p N l d u Q U M 3 a l J X e k l F V 0 x p N W t G R G R Z T l p K N E Z V V D J 1 Q k R t U l Z D c W t v c T R U M G d z a m 1 q R T k y O H l D M G l n a 0 N n W U t h U X d w W X d w S k l z b F h T S V B W b 0 5 r V m t p W i 9 R a H l T Q 3 J y U 2 9 U Q k l N c V p k R m l R e D d D W S 9 a M F l T M C t S U G l F T l N R Z G Z k R l F a S n E r a F B T Q U d W d E 9 h Y k V p c D Y v Q W x 4 c 3 l C b i t j V W d o b E V r c U x D U l A 2 R z Z T N W N k Q 1 h M R 3 V T S U x W Q T R h U D V T Z F p R Y m t 2 Q 1 J W T m d L U k E 5 U G 1 J U n k 0 c 0 N F V z V 4 U k g 3 M 1 R G b 0 Z O c D l F W l h p d l l X T S 8 z a E V q K 3 B Y T m V x N l E r Y n Z 4 Z U J j M U J J L 1 B B a G Z t Q U Y 3 e T U 3 c j l J M U J D e E V 3 K 2 5 1 V n d k N l N C Q 2 N I V V R V Z V Z Y a E 1 J U G 5 S V U F X e F d G b E 1 n a W x V b T Z I e W 5 s T 0 J D S 0 h C b 3 Z l Y j F I U j N t S k F K S 1 J J O V l C S W p 3 O E J J M n d K a G I w b W d O U 2 R C Z l F o N k F V U k 1 6 N k V 4 Z m t R T U d B U l N C a 2 h D U k 9 w S F g x M V p B T k 5 N e D g 5 U G 9 S W U p Q b l B Z c E J r W m o 1 T G d F c H F w Y U 9 D Q 3 R m a k p J a U Z D c W F G V E 4 4 c E R G U 0 1 1 e T B M a 3 F U e H F N V n h 6 Z W Z 2 U T N D Z U p T c G p N T z l J R W d N a 3 N X c l Z y a T N i a H h D W F R i c W 1 L N T E w M W 1 6 U 3 R W b l R T W m V h V F R w W X E 1 W j V E c 1 Q x T 0 J L U W 5 H V 3 E x S k d 0 T 0 Z o Z 3 R V R E V N K z c 3 b T N v O V Q v b z V V T X k 2 b 0 x V W k Y 5 W X R Z V j B k a E h Z V V R N Y j g y U m d N Z E 5 G Z z J Y U j J Y Y V F w S F N F T 1 J x a D R x e G 9 L Q T Z G M G E r d G 1 X b G 9 Y Q z Z H N H R Y V 0 x Y M X F Y Q 2 t M K 3 F z L 0 1 F Q U t q a V Z H b D B Y e H B 0 M V p S N E F j Q n A w Z V R J R 0 o w a E t K M F o 3 b W x 4 d E Q w S F h W R 0 F S e m 5 q O X Z J c U h n Y 0 F r a 3 F j R V c x a 3 d o Y 3 p 0 R m 8 w Y U t G U k V 6 S 0 Z h T n h T M W x P T E V M c G N K N W d u Y T F 2 W W p X O D A r Y k d Y c X Q 2 b y t S Y 2 V U M F p T V G Y 4 Y 0 0 2 W W F U U z d Z K 0 V 3 U X A z L 3 l x V l h h b l g 1 R 1 F D d j l l d V Z U c V h h b F F U e D B 1 d X V o K 0 J T W m I r e G Q v T k N 1 Z m Z 6 a z l P a j c 4 N G U z R H A 3 K 2 5 H N X R O M z R W e W x L S 0 R 2 d k Q w b j V B S D V E d i 9 E c l h Y Y 0 9 E d X h V c m 5 V c T d l d U R 5 d H p U O X R 3 T T M r M j J J M D d Y N k h O K z Z V b X c z U z V k O F g 2 N C t i c j N I T j M y N E x K L z k 5 Y l o v W W U 5 S i 9 l U G o y N m Y v U F Z w N z R O N z U 5 Z T d i U 2 1 U d H Z N L 3 I v e j Z V Q 2 p E V 3 h P O D k 0 Y j d 5 W H N 2 N 0 J 5 a z V C e G t T U D Z W L z N M N U w 1 Y j N z T H d H O G w v Z y 9 K d U 9 I b U d R S G p I e V l V T z l W K 2 h 0 e X p Y R k 4 r U 0 l a Y 1 N M e k 1 u e m N Y L 0 x F d F F 4 S 0 R 0 S n J q N j h S O E 1 N R H F z W T l o Q 0 4 x K z Z a K 0 l K Y k F F N D B q U k F X Z E l x e k t i c X h 3 V X l a V W 9 B b k p E S 3 N j c 1 N 3 Q W M w U U p 3 R T I z b m s 0 N 0 h w M E g 5 e E 9 P M U 5 s N H N k b m V M Q V B t O U 9 l Z X l 1 N j B W S G Z K M T V l e k 9 1 U H F D U D Y z W U Z J c F J q M z J 1 S 0 V 2 Q k h k O W 1 a a 1 M x d F Q 1 Y V Y 2 W j J u R y 9 R d V J i V z l N Z l p U T n F i L 1 E 1 T 0 o w S l R R N E Z 2 U 2 x m Z W Z v M G R i Q l V N Z V B 0 U E x R N E F z Y 0 0 r c D l 2 R n p i Y j B t c U d O e j B U d T Q 4 b U R 6 M 1 U w e W U r M G 1 D N T M 0 N m I y S H k z R S 9 m S W V k M 0 x z b 0 V R T 0 1 t Z 0 t 5 O V V W W F l B S k J S N 3 p X T n F T c n V i M m Z y Y V N 2 R 2 l S V j J u b m 5 h a X R o b 1 F U U F N 4 T X A 4 N W t O b V l w U T V 4 a 0 V a b 1 R F Q k N U V D B C S V l F Q k l V V j Y v V E t o V F l u c z J s e k 9 J T T I 3 M z M x N 3 Z I U j N m N j N Y N X c 4 Z m 5 M e T h N U C t 2 U z k 3 e j J a U T Z K T U 9 0 W j N X M k I z W H d K N V E r V k N x Z E N o U 3 F 2 V F N y M X Y r b 3 d X M W V 6 U T F K M W J z Z E 1 L a 2 h q R V Z E Q W 9 t c k 1 D R H J V c T l U R l N p M E M 1 W k s x Q S 9 3 a G p u U n N 3 d X B h d 2 R k Q 2 F X Z F h S S F U 4 b z c v b W 1 U S 1 F r N n U 0 N 2 d v N D l i a l k 2 Y z Z q V m F 6 Y U V U S T F K T n N B a z F 3 W U 5 h Z 2 d X M U J K K 3 F K R W h p S l V G N H Z J b 1 F 4 T j M 5 S W 9 v Q k d l Q 1 J n W k l s c W 9 q W j k 5 M l A w U k V 3 U m t Q N D I z N F l E W k Z B U T V 3 O C 9 1 L 2 p w e i t l L 3 Z C d i 9 a O C t P d j J 2 Z C 9 z L 2 Z L a F Z Q Z E N R Z W t E Z 0 h F U n l G b 2 p r N 0 E v b F J V M F F u a 2 x K S 0 l v Y k Z a R k M x a 1 p C T 1 B Q d i t T c 0 l q b k R r a 2 R Q T F Z C Q k R q M k R h M 2 Z D T m d w a T d n c E N O e j F O Q j h K Q 0 N 3 R k p C N E x R d V F h T V l q R 0 o 0 Y m h V R E h N N G N K R k R p O U F L e k E 1 e U h y W E h h b 3 d o W j R Y M z Z m T m V T V 0 1 3 R z l z d D B M T k d B U 2 5 E Q 2 9 T U H B P R X R j b E V y Q k 9 m W W o v M 0 V p T U c 5 b H N G Y z d P T 2 g 5 Z k h U O D l N O F p s Q U F L S 2 d G S T g 4 S D J F M m R u c E N a N 1 J X a 1 B n e G 1 v T 2 5 N R m k r T D Y 2 S T Z t a 1 h U O G 9 5 N k c 2 c U 1 v b l U 4 d 0 9 n b 3 d P Z z h T T 3 B w S z Z D S W h v Z H R U Q 0 I x d 0 p h R l R T S 3 g 4 b W Z s e l l I U V J 5 K 2 p F T m 9 3 K 0 5 k N 3 Z o Z 1 I 2 S C 9 5 d S 8 r a W o v a n Q v U F A z Y m Q x c V o z Y z R I c z l 1 W m 1 G M V I y a k I 3 Y 2 t t d k N y T T d l V n F K b U o y Z 2 V H Y W 5 S T T N z S E 9 U T F Z K K 0 h n e D h G R X J v b W 1 S M 0 J Z U n p j T U x 1 Q z J h d n R 3 d 3 h V V G 9 K V W p 0 S X R w c G d i b F J P V W h j b 1 Z w U T J W S j V m M H l s Q T V T a 3 J s U V U 5 e m t N c X h l e U J C Z E x R V z V N e E l u d 2 V Y W X h q T D V j a F k 2 V l B 6 Z U g 1 M 3 E v Z n R w M X J w S E 9 l R X p q T 2 w 1 e W h L R 3 p w U E x 1 b V Z v W E 8 y Q U R y S D J a Z H B H Q z U v e n J u O D V J d m Z u a n p R e S t Y Y 2 N M b m g 4 b F h p O H F U K z h 5 e G N U b T N y K 2 M r a k 5 I U 2 V t Y z Z Q U G o 1 N S t s Q X J u Z W Z F Y V c 3 b z N O R D V R d W d j S j N h Y X o w N 2 5 I S W F P b k h q Z V V o N E 5 s M m Z t O H A r Z W 5 Y e W R K Y i t S Q m J r Y z U 4 V n J i c m p j Y 1 B s Q 3 V I d 0 J Y b k 5 P Y U 4 1 T W M w U G 5 P Y V R 6 M D J l U C t u Z S s x R X J u e G 1 0 d T Z I e W w 2 R H o 1 b 2 x V V V d y V W Z Y S l Z r V S t Y T 0 J n T F l l U X V F Z 3 V F M l J S V k J L Z E 5 C N l R h T T I 5 a U F R Y k 9 4 U V Z K c V g y O T N X d F d U Q j A 5 N l I z Z D F M a 2 Z D T 2 N s R T k 4 Q 1 V n Z U x W R l p p M V I 2 b m t i V l l m N G V U T F V q T n R i b U 5 M c 3 p W b m 0 5 d l l B M 0 l V b 0 Z y b m 8 3 R n F O c m Z K Z 3 c 3 d z F x V D J i b j k y O H N u W F o 5 O T g 2 d V d 3 Y T l V R 0 V Z d F R 4 V G x J Z 1 B 5 T D V O O T B H N 1 h Q V D F t W V R X N 0 1 K a m Q 1 V V J a S k k 3 T j A y b E p W O W N v b X d W S E 8 z R D l 6 M E J O Q j k x a k E r M k 5 X T m s x V k Q 1 d F h Y c F Z h W V h a O W d N U G V u N X d F W m 1 t b T F V e U s w c 2 I 3 a z F 6 U 3 E r T D l J V W t E c z F T R W p O b 3 d u N G U z Q X Z j T m Y 0 R H l 0 W j V w S G 5 S T 2 d n S U t F V H B X M n Y y R z B O M U x M d 2 x l T T Z l V G 5 B U m 9 Y U V J s W V h W V m V j U H J h Y V M 5 T X N 5 Z U 5 F e W J q Z G t 4 e X B s W D M x Q j d M c W 5 k e T R u W F R l M D V D Z F l h Y W p m V X Z r a H F U N 3 B i V 0 R a c T k 3 M H p o d G N O c j A 5 T G p 0 Z k 4 2 e m t K M G h w Z U 4 3 e S t T R j V Q S G 9 k R k l X W V B 4 R 0 V o S k x a R k Z R Z j J F Z H R l M E R I T W l l b W R q S T R N N D V S c l d m b G t z O W h j S E J K R D d p W U 9 P e G 1 I Z m V k Z S 8 5 N l B j N G 5 B a 2 5 B R W x v a H p r Q U w 1 T n k 5 Y k J L T 0 1 h a 0 J k Z 1 l t K 3 B w T D N r c U 9 2 V E t V S T l F Z F p T Z E l v S z Q v Z l p V e k t r b G h D Y 1 R R a T R k d 0 N 6 N z B h b 0 x I N 2 p H R m 0 5 a G 1 i N n B a L y 8 2 a C 8 5 L 3 Z U W j B l b m Y v L 0 w 3 T n h Q d 2 1 a K 1 R x S 3 R I R 1 Z o Z D B W c F k r S W 5 s L 1 N T R F h 3 b H I r c z I 4 R 2 5 T Y U t z S X B W b U d l T j J H R m x P W T l 4 U X d T O E R u b m R k N U t O V S t z R G R 3 W E t L b F l Y Y l B l K 0 1 1 a C s x L z l r R l d 3 e j V N N 2 p R b l l W Z V J N W F Z T V 2 Q 0 U W Z C c H B y d 3 p G S n c y N y t o a U 5 Z M 2 l o d E 5 5 c E 5 G d W Z m d 2 V P W U h I O F R v R 3 g z S 2 Z 4 Z T Z 0 Z X I 3 W V A v Y j N m L z V w a E l W V U V 2 K 2 N r O X V y S U l v d H Z S b E h j c 0 h z S 1 d h O E 1 1 U 2 R m S 3 p 0 M W 9 S U 0 V U R m h B W W N F e l N D M m N M d 3 V l R H J j b X E 3 L 0 I 2 N k 0 z Y k Z a S z V j R k Q 3 N F Z o d l l P Y m p 2 O S t w M y 9 u R D J m M 3 M y e F p G d k x U M C 9 B N X I 1 U 2 R n O H p 4 M C t m b G p G Z X p T c 3 F z a 2 x x d 2 4 1 N G 0 z W E 4 0 b X A 4 Z U k 2 a T I 5 b T J V T j M v T 0 h M U 0 I 4 Z E 5 u V l F L b n p 4 N m R 2 W E 8 v L z h V N 2 1 Z N X d w Y U h 0 S 2 1 s T 2 R o O D J m b n J q c D E r T W 5 a O D A r Z 3 F 4 U G M x U m p 5 b F Z P d W 9 a U m F 0 Z z V x U F F Y R 2 l T M j V s d F B Q V l R 1 Z j M 3 O T A 0 K y t m c m t t K y 8 2 d H o 3 d l A 3 e m Q r L z F q Z W Q x N z l z M y 8 v Z S t m d E Z K O V R r S 3 l I c k N 5 M l B M S 0 N n e m h w N U w z c W 5 B K 1 N 4 c W J k W E p 6 c G p D K 3 J U V G x H V U o 1 Y z l 6 U H h i R k Q 0 d m l l R T J Q T F Q r U D d i c l c 5 Z T d q Z i 9 z Z T N H c D N h Z 2 V 6 Y U R a M H N 6 M 0 l T b T N Y V D N E S n d 2 S 0 s 0 W W Z n V X N s N F p m a 2 V K Z m Z j a X d G N G h 6 e j N u R m x J U V B J Y z B i N z R h T m 9 y T V Z u Z X B s c 2 l z b j V z Z D d i Z T N V U X k 5 R z c v O V p H c m x i M z g 4 d W Z Q O T J i M G 5 a N T k v M n I v e m g v N m Z 2 c 3 g 4 U k h m S W R j L 3 l F c W 1 W d U 1 y Q z l v c m l 4 a m V m U X R h c j Q 1 b G 5 p V 0 8 x e U R 2 N E 9 J Y n Z i V 3 B 4 Q m Q 4 T E F Q U E c 5 M 3 p J O T d D Q 2 Q 2 d G E r R j R F T j N P Y m t B K 0 k y Y X Z N R V A 0 R T R m Z n Y z a n E 3 L z d E M z V Q N 3 g w Z T N U O T Q 1 N n Y z L 1 E v N C t Q Z X J m Z j d 6 M T d y L 2 Z 6 U G E y M E g 0 N 1 l N a W R p S z g 3 Q n d m T H B a V 3 N F Q j N r W k 5 J S 3 F 1 T k V J S 1 d T O V F o b 2 h h Y X g y Z X Z Z O U Z z U 0 N D c W M r N T N i Z W 5 Q c H o w Q W d t K z E 2 R D h m L 1 Z 1 O G R I Z D N 2 Z m Z u W D h Q N T l s O H V P e n N J Y 2 5 K e U Z i a z M x d n N 1 O F g 2 Z V J K R 3 J q T l J 2 S E 9 X U 1 k 1 V 3 p o c k t E N 1 B G U C 9 r M G V u Z m Z 0 Q k 4 4 V G t K M V J x S 0 5 4 U y 9 R S X J u K 3 R i U X h s S T h G a X Z n M X p F V X I 0 M 2 k v M 3 o 3 N U 1 H b m 1 p b W U 1 e V J P Y X l q Z V V Q d 2 l L V D U 1 c U J h Q 1 N m b 0 s 3 N E l H b E t G Y V o x Z D Y 1 a W Z x N U l U a X h Z R D R X T F Z x M S 9 S c 2 t 4 R E 1 W c G 8 0 Z 3 R k R W F o T T c 3 a D k v Y 1 B 6 e m g 4 Z F B Q e n g 1 Z W x 1 b m 0 1 N j c w Z G t K T n o w b j V 5 Q m 4 r Y U I r Q j J G W m d y Y U s 0 c 1 p G b j B M V 3 E r T 2 k 1 M G w z T m 9 Z U X g 5 d j J T R E J s R X F h d 2 F k N 2 N O M 0 1 n Z m p z U X N n M 3 N u c 0 R N K 1 Z J S n p w Y z Z Q b n J t c E 4 z Z m V i L z M 1 T k h a W C 8 1 O W R 1 T D M x d j l O R U g 5 T 0 5 q b U d F M V B n R 1 J n K 3 V y Z 3 g 3 V l B J Z W 1 V c y s 2 U W h X S W l t O G J 1 d F h p O X J J N U k z M z g w Y y t C M k N X S U p u M E J E O E 5 J S n Z O N X J Y Z X Y 5 N X U v Z l R K e n M 3 T D g r Q j R Y T V N o S F h B b E l Y a E Z j V U 5 3 N m V R O V h Q T j h P d F h a R j h 1 L 3 N Q L 0 E x Q k x B d 1 F V Q U F B Q U N B R F B n T j F Z U l d q N j J a Y 0 N B Q U R v R E F B Q U Z R Q U F B S E p s Y k h N d m N H R m 5 a V j l t Y j N K d F l Y U n p M b m h 0 Y k t X W F M 0 N 1 R R Q k N H O T B q Y 3 d U S n J T T H N m Z G x 1 e U d V R l F w S k d R U U p Q a H N U V j J K N 0 Z 3 N 0 N p V F F Z U T l C M k R O S G V B Q U N H N k R 4 T n l D Y n N l d n R 1 W W Z J Z U 5 z e H F Y N S 9 x N n U r d D B 1 U j J j Z n Q 0 W H p R Z T J 2 O H F x T V h l O F J j U j F W c G x X V 2 w r d l l m W F c 1 Z U N q Z H M 4 Z j M 3 M F d M Y X I 5 T k R 2 b 3 Z S M S 9 S d k N x c S 9 W V n o x M G V j O D d k Y W c y b U 5 5 N D N h c W p x b U E 2 N 3 p P b l l m c k p y T G 5 T R 0 8 y U n p W d D N s N W l G M i 9 G Z U R D L 0 Z 6 b l F x M z B Q U 0 V F Y X B G U k R x e V Z v R m t Z c W h S e W 5 y Q T U z d W N l a U V C Z 1 R 0 c W N h R G 1 4 Z W h l c 1 B N a F J 6 K 2 I 4 Z n I w M E U z Z z l 5 b T B 1 N k R n d l l S b m V I d z F z V H J h Y 2 4 2 Y W h 1 b U 4 v M U 9 i Q 2 x w T W t Y U V Y z O U N F Y 2 V Z R j B p U 1 p T Q 0 I r R C 9 n a n N Y S l N F T W x F Q k J r Y 3 V N c G s z c l p D W n l Q b 3 R S a l B M e G R F a U w 0 c k Y 5 b U M 1 M n N R Y V d k T 2 8 0 M D d G N 3 J J c T h z e D F h d m o 4 M m N s c k 1 3 Q n h E R E V J Q l J q e U V X V H F p c U F R U W d 4 Q 3 V t b 0 k 4 a k V r S U J S a V N D S 0 l V Z 2 h S R D B J Q 1 F 4 e E N F a 0 1 C Z 2 h o M k J D T U R s N D E 4 R l Q z U F N 6 W D J t W W s x c X J y N 2 I x U y s z a H p x Q T l E Q X B 5 N k 9 k d H d U b k F D Q 1 E 4 S U R S Q U F K Z G p 2 a E V V a H d R R E J J Q 0 V E N G t Q Q U J F V U l D V k p k U 1 N F a E F D R W l F Z 0 p D S V l M U W 4 r S U J n c 0 9 l R V d t d G N W T m Z s N l k y d C s y V C t h N T d z W X J l T y 9 w T 0 Z p S m d p Q i 8 x R j V C U T V h R D d Q b X l D S G 5 l b n h L W E x R d G w 0 d 1 J R N T Z t c E l w Y 3 R E d 2 x F M l F 3 M D h E O W F m S X d V Z U Z o b F B r N U 9 C d 0 h S M m 0 w W H l U N 0 1 l S H E 0 a z F E N X B P Z j V s L 1 V 2 W D h z a 2 k y Z V h I V X A z Z S t Y V j Z Y b z N t a V F 6 a H R F Z k 9 L Y l p u Z n Y 3 N z k r Z m 4 5 N X V 2 b m 1 4 O W Z t b 0 5 m a n h q T m V B c V V t T 3 l V d E F P W G g y T 2 g 2 d G 4 0 d n p S N X B 5 a 2 5 h K 3 B C e U s 1 Y T l M U 2 8 w d m Z q T X R i Q l p s b G R 2 d V h P M U w 0 W n R a O F U r Z H A 4 U H R o N U R n b H h P O E V I V 1 l 4 W G p W N G 1 h L 1 Z p Z D l C Z k p r T l Z F M 1 d N R X h n e D E z R D h p b V l X b 3 Q r O T d W Z k x Y M U J M Q X d R V U F B Q U F D Q U R Q Z 0 4 x W U p Q R G I r R G 9 B Q U F B N k F B Q U F F Z 0 F B Q U h K b G J I T X Z j R 0 Z u W l Y 5 e V p X e H p M b m h 0 Y k x P e H I 4 a k 5 V U 2 h M T F N y T 3 p N K 3 p W V E x V T T F C U 1 N N M U x 6 a y 9 K e k V 1 M 1 Z T b 3 R T Z E 8 x V U x L M z Q r V 3 l D V X J O U 1 N 3 Q n F p b k 9 5 Q 3 d v M W d l S 0 F B Q l F T d 0 1 F R k F B Q U F B Z 0 F 6 N E R k V 0 N K b 2 9 C M z l B d 0 F B W X p N Q U F B a 0 F B Q U I w Y U d W d F p T N T R i V 3 p 0 V 2 s 5 d j B 6 Q V V 2 e V B 4 S F N K e m d R T k w w a l p 0 S 3 F V Z 1 Z s W U p p U 0 Z Z S 3 p p N 2 l k T m F T K z B x U 1 J u a n p n Z m d 6 Q l d K R z N 3 Q U J O O E d p W D B M Y k N k T n N 6 Y k 8 y c T B y M G V x Z W t 1 Z j M v U D c 4 W H A 2 Z l h U d F B Q M H d D N 1 Q w S 0 k w e E p C N W d I Q n R B U W N h b U h 5 Y W d E W n J I L z J B W l B u O X k v N X d 6 R 2 F J S W k 5 c V N 4 W C 9 L b W 5 V Q k 1 o d l N N a V F I d E Z a e W d E a m p 5 U W 5 n R 3 R C Z l B P N k J S Q T l x U j d 5 T T M 3 Z 0 F E c E l J T D R T N E 5 h S m h L d m F Z Q m p z Y U p X R F B Q S 3 R n R l o 5 O F Z H c C s 1 T G l K e G 9 3 T W U r T D d y V 1 J a S U t h Y k J T S m J 0 V 1 Y 1 R 3 N q a 1 R 0 Q z J y b V R F e F N z M X J 0 N U U 3 c D F p Y 3 g 0 U j F M N k 8 w R 0 1 V M l h M O W x 6 Q 2 x 0 U m 9 G d E c 2 T F d u R k l U N m x 0 V 0 s 5 U F Z a S l N t N j d a U l J x b H p l L 3 h o e X p l Q m 5 2 Z G R Y e m k v R X B J a 1 d v V 1 J Y S T d K T V p 3 b T N F c 0 R Z c k E v a G x Q V W 8 r R U V 4 d H F i R 1 h a U G o y R j A y Z 0 d Q e m V W c E 1 v a 2 V E b 0 p V W U h B K 1 p k c j d E Q k Z Q e H I 1 Q V J W d D R J N U x n c l l o T T h y d m s 5 e V Z S Z m F G T 3 h 2 S V N F M V R L a 1 h H O V E z Z z B q c m 5 t a G x U a l l r c W 1 l R j B Q Y i t o b D R 1 b G N x V F F V c F k 0 N m V n N 0 t i U 0 1 0 a G V j N n N h L 3 R K U G F X a W 4 z R 3 B X S 3 Z Z b D h v W H V Y W W I 3 a T Z K R T Z u a S s r d W x 4 T 3 p Q T X d u Z E V a N G s z U z d L O D l h R V J E O G R 3 N z J 0 S n Z i W T l p d m l J R G d 2 M E 9 3 V j Z t W H Z D S U x 0 b F R Y b T N 0 Y z F 3 M n I r a C s 0 c l Q 3 d 0 F v V z M x R X B 0 Z 0 l 0 c E h a a W 1 y Y j d S U 3 Z l O V h U a m x u Q U s z O W F H d H E 0 W m F n Y X B B V m F B c V V G Z T R O b X B Q Y n d Y V U k r S T l D M E 4 2 S m 8 2 b E d U U j k v Q k h 0 N 0 9 D M U t p Z X Z q a T Q 3 Z l h l N k 9 I U U R 0 T j d K L 0 F z e V J p R 0 9 a V 0 J X S j l s M m M 4 Y l Z x Q W k 2 W X Z 5 N k 9 K W H d P b n B K Y 2 p p S H M r R 3 d D b 2 x 6 c l p N Y W Y r a T c v b k R u R z d r O X o w c 0 Z y Z W 9 0 R k x R N X Q 2 b 0 l y Y U 9 Y V k h h b n o y Z z B W S C 9 r L z V j V X F W Y 2 t S Y 1 I 0 W l p v O T g 2 R E 9 m M n B w M 1 F z R X F s S W 1 4 Y m h D N E w 4 d V Z D V 0 x r V E 5 B S D J K a G N G U T B i V F l x T T J 2 V j d k c V M y O W 9 K O H J O M 2 9 B M H d p Z m 5 S Z S t I K 1 J p L 1 R w N H k 1 V T h a Y y t X M X M z K 2 Q x d X A 4 N 0 d P b U 5 q W k h Y U i t j U X V x Z H J i a l h r e H V k R 2 x x d U 9 V R E F L K 2 J t b G R u Z z Y 2 d U g 0 b U h x S V h 6 U F d r b 2 Z D S l d P Z D N R L 3 I x N 0 9 w Y z B Q c H R k M l Y 0 c G p j M i t W M n B y Z D I v L 3 o r L 3 Z m W G o 0 c 3 Z u e T U r Z n R Z Z S 9 2 b j Y 3 V k Y 2 a G R k W X R z a n B V U k l u d D V w Z l J v W F Z l c 0 d n O G N k V k J V R F F r e k 5 Z M D J a d k F S e E p U N F U y b T Y y e D F k b U 0 r V 3 h H O V d h c j d Z M m 5 K Y k 9 4 b l p 3 a 0 c 5 U E 0 1 e W 0 r a 3 Z l a W 0 x a n J 1 b n F Y a 3 Z u M H h S O G 1 J Y U w 3 W U Z X S T l Y M E V S W k d v d y 8 z N F B F Q 3 k v V 0 N 4 b E x G M U t V Z V h X N S 8 w c k h M S E J u U 0 t Y V l l 2 Z V l U N C 9 4 Y z l I S T E 1 T V Z q N F p r c l N M a T l w W m R 6 R m Q w V l M 1 c H Z 6 b k t B Q X h w a V N h S X l u M m 1 z W W p 6 b n M r Z W l Z a H N U Y 1 E x N H d Z W G l l a F Z I R z J K O U 5 K b m s r U z d L b W R X R V E w R m s 4 N T Z 2 T D V 1 c 0 Z s S m x N U n V W Q k x y W G x V b V F L O E V q Y j V o V 1 U w M D l E R E t i a 2 x N V G U w a W U r Y 3 Y w R F V F c 0 R C Q l F B Q U F B S U F N K 0 E z V m h j b m V p V V h 6 V U F B R 0 0 x Q U F B T k F B Q U F k R 2 g x Y l d K d V l X b H N M b k J 1 W j J X N l p W Q W R U U m V 1 U G J p N 3 U 4 U E 9 E d T d C U G N I Z E l i a T d P M n l j N E 8 0 R U M y N E J I d H p k T F h o d 2 R 3 d n V I K y t w N z g r c D A x V m o x V j N W W G R Q V D k 3 c n V X Z j F E U 2 V F c k d q S X h N Z 0 F B Y U 5 M Z k p G U U F B Q X I 5 N H o 0 Q k V m c m o z S k h j T S 8 x e F F Y T D h w d T B D Q U d U a C 9 6 d W c 0 d m F 1 e k F D Q U V w Q 1 d F R l h 6 e k Q 3 c n N Q S W t X Y 3 c 0 Z U d Z Q l l M d n g 4 c j R w S m F 1 N W V k S 0 9 w a k x L M U 8 y U z B i V V J 4 N j d H V n A x Z U p Y V 0 x l c G p R T z V u L 2 F a M 0 5 r U 3 U r N E R 6 Z j g v M z J i N n N 1 M 0 9 Y Q z V l S V h Q N W 1 a a X d Y e F d p R E N r W F R K Y k 9 5 c H J m T m 1 Z a 3 d k R T h 0 Z n B w V U N W O W Z 5 M H R E U H p Z W l V D O D l R e V l 5 e X R K S 1 J z R k N q R D M 3 e F I r V X d j N S 9 x M X Z r T z J p O T g z b X F V U U x o S 1 J U S X B K R V p n R D R S e U 5 X M G l O Z m 1 Q S n k 5 b H J o U 3 c r c j d r d k Z x N V d n Y U J 1 b X F a a X R u M y 8 x V 1 k 1 W i s w V n A 5 d 2 t I V z l L R 1 p n b G s 5 d W c x T 0 N x M j N n d T h V R k Z 0 e l p 1 U z h K a T h E Q j J 6 U V J R V G p 4 a F N X e G Z B a l p T b 2 l C b 0 Z Z N k s 2 O W 5 j K z N X b W o 5 d S t q c m 4 1 N W 9 0 R G F 5 b 1 F Q W j B x O H Z C O F N l N F B K Q U V a e k 1 V W U l x b 0 p l N 0 x M d 2 w w L 3 h P M j V P R 0 F t d V Z F Z z Z E c m t X T z Y 2 U y 8 y R 3 Z X e D l o c k p J N 2 d 5 V l Z w b G F n e l c x b z F H a G t a U n h u d n c 2 Z 0 d V T 0 p O V V A y Q 0 J u W m N Y b n d 1 M E t O Y m 9 V a X o y N k w y T D V R b T V i a z U 1 b U F O c T Q 2 N 2 d h N n d h M j V C Q y 9 D Q U 9 5 a E F Y Q l c 3 T W J D Z 0 x N R z V v a E w y S F c z S l p I Z U N x e j R F S 2 l I O V Z i T G p 3 b 3 J V U l l Z e W x Z a 1 d G Z 1 h 5 T T l w Q n Z s T j J u e F V v M U V C U k Z Z S l Q 5 U X l 6 M W F w V U R J U W R E V U l M V m p 5 U F R I Q 0 o r d z d 5 c T l O L z Y 5 M 0 9 V Z U 1 1 Y V V S R S 9 x Q y t 0 V G V G U X F F R H B 1 e E 9 4 c j V C e l M 1 R k Z Y S z R n U V V o N E h T S 0 1 l M l Z K K 0 Z S Z H A 1 R H I r W j B u N 2 5 M V T l E c m x a K z V m U D F r K 2 V Z c W F H V V l y e T R q a W J j a T d W b z Z H L z Z U V F d 6 a l J 6 R 2 l y d H R K N m l D K 3 c 2 U k F F Q T B v Z 1 p E W F F R M W p r V 2 h x R m s 0 R U l k M i 9 Z d H p u e W F 0 Y 3 h l N l N 0 Z G N 4 d W F 0 U n Z R M S t y V H J M W V J E N 0 J B U U 1 s c F Z R U H Z 0 U 0 d J Z D d O R H J t b 1 p G S 2 d Y M k N o W E s y Z m 1 p b 3 A y b 2 N Y Q 0 F l R 3 F C T V R Q T m R Y T V N T M V R q c 3 E 5 M W J t c V k 3 Y U F i Y z B v S m E x a T l 6 M G J 3 V E V W Y j I r b l Z C N U F J Z 3 B s a 1 p j a E F F N H Z v S 3 d B W U N G S H U x a F Z D b l Z K a z B F c X h T V U V t U m V L e C t x R F F v U y t F U U x n U k 9 u U W 1 h R n h 3 Q m 9 p U G V B W m l P U l N w M 1 I x V U 1 k Q j h W N E x 3 R k 9 i S 1 B r S j c v S X Z 6 a W 1 j e n V h a U p y Q n R t T T d u d W R l N 2 k x T X Q 4 S 3 h o a X B Y c k N r U D B Q Y l N K M m V o U V l i e F V K Y 1 B i U T Y 4 M 2 d i d E V W d E d 0 c 3 R C R l J S c E 1 t W k d 4 Z i 8 r U G 8 1 L 2 Z z M E k v V z d D b U p L V 0 9 Y N U N Q R U Z 1 W F p V e E c 3 Z X B n Z m t D W D Z p b 1 B Q a E Z C Q n B a W F I y U V V N N z d a N H d E Y z N n R E V 0 S k 8 z d l N p V W l G M W h E e H N w a E 5 T T U R V Y U R y e D c 0 b 1 l D e V d 3 a U t I Q T B s d z k r e U h I b G 9 p b F J V Q T d 6 T 3 Z 2 R k d P T X d O N E d C S k 1 p b E c 0 c n E z M T l n L 2 p 1 L z h m c D U 4 V U 5 K a H N q S H c 0 L z Y 0 U z d W U G h j e E k 4 e m I r N H B 1 b E J B V U 9 u V E J B U E V N d G t I R j J C a 2 5 H d j U z Y T F I c 1 Z 6 W n d L V E 1 n Q j Q x d k R y N n Z x b X B 4 c 0 p 1 U T F 6 T 2 4 x a i t r b U h w O W N Q d 2 p Y d F Z V d 3 o 2 M U l C Z j g 1 N V d F N G o r U U N J Q k Z Y U 1 J V U T Z E R D I x O D Z W V U V p U V F W Y z R S Q 0 d R V F d k b n F T a X d W Q V h i S T d D W D N L R V l F S l V B T 3 B i R V Z 4 S m d C e G o 4 K z R j c D J G Z E t V T D A 2 c X d p Y z B U Z 0 V G Y k V p Z 0 V H R H I 0 b m t S V F h F R F U 1 V W d x R U N H R 0 Q x N X J D U D c v K y 9 S U H p o Y k 5 Y W U s y V F E 5 R F B E e W c x M k F J e k J K S k U 0 d z d G Y m d V a V Z I O H B 0 a k l D c 2 1 u Y 2 Q w b l B U e D F I M m Y r e i t P R 3 R 3 d F N K W l h K Z 3 Z Q T H V q T k V i Q n F M Q l Z S S E Z 5 M j I z N V R p R 3 E x S j N K Y X U v U F h h R z N F c X R 2 Z D F t Y 0 V M a T d I O V B Q a G V v c H h J S n J q N n J o W n p k Z V l L Q 0 t 5 b j V o c W 1 u T 0 k 2 U D B E M n h 6 b U 5 H a 1 Z I S 1 p u R 0 1 a W G J z Q 0 V t V l d 2 M F F R e k V 2 Z j J 3 c E l l S k d Q N V F T c H h 5 U X R o R 0 p D O F d o a 1 Z T M 0 5 a b 1 B i e X A v O X p p Z m Z n e i 9 1 W V F P R k F 5 T E t 4 Z U l D R 1 p h N n F v M k x V c 0 N J a U Y v Q z N 2 R j h Z Q z Z k c 2 F 0 Y j l j O F h Z O F Q y b 3 I 0 T U t B Z E J z V 2 Z J V m l 2 N n E 3 d l B j R X M 5 L 2 U 1 b n V k N z Q 5 W H p V Z y s w c E l Q M 2 5 R V G V M U n V y V z g w U H h w e X B z M 0 Z 4 S 0 s x U T R V N y 9 m b U V o a H o 0 O V B 6 T T A y b m Z j N F h O e l o x M 0 R 2 W n l l b G V s Q l F Z Z E l y Z m d 1 c 0 J h W m d h T V d X V X l 6 M 1 p Q b T l k N G 0 x W U R Z S 2 p L U 2 5 S T V B M N H F r O F d k e D M r Z W Z 6 K z Z D T j l Q a U s 3 V F p M K 3 F I d z N l Q 1 B 2 M C 8 z d l p y W U 4 5 d W V 2 a D F u K 0 p 5 Y k V 1 O W R q Z D g 1 Y V A 5 T D l J V U 5 w S j A 2 Y 0 l M d X d 3 b 1 Z 6 e G F z a 0 w 4 O D Y w c W R 0 U D N r T X R 3 W X l t R 0 p u T V d j N G x 5 V 1 F l e k p N T G Z L d n J U M j R 3 V 2 k 1 O T J o b W J v M 0 p B b W N P e G 5 a Z 0 p L R z F 4 O G l H M G 9 z S V p p a X B t Z E N v c T g y d n F v K 0 V q b D l m W H I 5 U z J s T T F 6 V V p u c U 5 N S 0 V u d D I 0 a l c v R m p u R l h T Q 0 J u b l d x b 2 J U c G Z L b G p J b k p t a 1 J L V W N q a U N r M 3 M 1 T z B K d 1 F U Q m h R V m F S W G o 5 a F Z S e m N q U F F k Z U l T V k 1 F Z j Q 4 b k x J Y n F 1 T 2 h u R D d p W E Y 2 Y U V o Q 3 Z y T 0 N V S 2 w v N U R Z b U x p K 0 R u b l J v W j l l U 3 B w O G h W L 3 d E Q V N V V H h 4 Z F J y a j l X V E F 4 N l B S Q m 4 3 V k h x b T F X T l F W W m d 6 Z k x H T k Z q W F B p e k Y x O G x w T m 5 H d V Z C Q W l 2 T X l S T 1 R Y K 2 d U T W Z H c X N S b 0 h J d V g y b k s 1 d m Z V V n p J b 2 V F S T h 5 c 2 N K d k Z Q O X Q y L 3 N T b z N 6 Z X g 3 b E Z M b H Q 5 W H R O N T h K M n p K O F h H Y 3 Z W Q U h y d 0 1 D R 0 s z W W t O N 0 8 z R F g x S C 9 r Y j V Y N n B F Q k w x S E 0 r e n B q M l F K U 2 p R N U E 3 N V h Q V H N p Z m 4 0 V 0 5 X b 1 E r O X p w d H h 6 Q 0 V T a E k w M n d T b U R G U y t n N U x F U E 1 D U X Z h Q 0 9 W R D J Y U X g 2 L z R 0 Z 2 h u Z 1 h i Y V N m c m l o c F R J M C 9 T W E R Z e F Z t e E d z a F p k Y n J U c U F a T m 8 z L 2 x 0 Z E N K U G J E N G U 1 M l V W a z F 1 S k c 3 V X R 2 b H J H e G 1 K a X U 2 U W s v K 2 h 3 b m p X T E s y M 2 c y a 1 R J Q 2 p D Y U Z T Y k p q Z z h 0 b m x h T 0 5 u e G o r b E V 4 T V M y N z N 6 U 1 p X a 2 I 1 d E x i R G Y z a F o z a 0 h o c 3 g 2 a F d V a U h S T k 9 F Q V p y a H o 5 e l c x K 3 N m b n l k c G p z O E h p e H M 4 d F Y w b k o 2 Z 0 Y 1 U n d U Y 3 p G R 0 h m e j F 5 W m 8 2 O U R 6 e W R a K z N o a V Z a N 0 d i T z B 2 N 0 5 o S W x R W n g x Y 3 h 6 Q z Z r b E p B d 0 t l W j J k a C 9 P N U 1 W W U J 4 M k t k R F h N W l o y T n M 1 Z V A 4 T 2 d Z L z J z Z G 5 0 N U p V M z g v d G 4 3 a 1 h K M k N U d 2 F H Z X B D d 2 R J V F B L d y t 3 T F Z a O G Y 2 M 2 J E U 0 F V a T J p N m s 5 T m R 1 T F Z 6 S l d I d k R B e l d h T k 5 1 R i t Q T E Q r O E k w Q i s 4 R D d p d V d S T m I y b X B G Z H l h U T Q r Y 0 p w c k p E U 1 o 3 W G J K W l k w N m 5 C U 2 V j Y z l x c 2 9 l T D J w b 0 0 y M m h u W k t m a 2 R x K 2 9 G T U 1 S c k Z z T j Y 1 Y 1 h 2 W T U 4 a G 1 W U X h M V z l u c E p I U E l L Z H p M N 2 R I a F h h W E 4 0 W D R p d E h O e j B J c V V X d i t r c X Z v R l J o M z V j d k Y v M 1 Y 2 d H h v Z z Z G V U V Y M 1 l Q N z J Q a H g y M k x u T k V h d X Z q d U 5 Q b E k r U W p L T X d r a 3 U z Z E I 4 L 0 w v e E 9 L N X N P N H o 1 V z E 3 c C t F e U M 0 d X Z U N l B Q T G p r M E J q c l R N W k 5 r Z T g z S G J M Z 1 d G d D k w b G 9 R N k w z Z D A w R T Z k N G Z P S W Z I c m Z 2 U l J r R G E y a k Q 4 e l R h V 1 p x W k 5 0 d W h O N n h v R X Z z a 1 N k Z T F 1 Y j J J b G F w b E R w U z A v R U Z P U 2 5 s V W 1 u Z V A 3 R 3 F 1 Q V F l S n l y O E d i K z c 4 Z i 9 M Y m t P d E p U c T Z U O X h n O E h B W U 5 y S G p 1 V C 9 H T n J L Z H E 4 Z n N S S G 5 C S l k 4 d k w x W E J u b 1 d u c F N p e m R X Q 0 p X V 2 V u d C t B M 3 Z 6 O G t q Q m p P c X E y a 0 R 3 V m U r N 3 Y y R z d q M l p m Y 1 d w a z d v K 1 k y T z B T N F l H Z H V P Q j R a d z h 6 Q m N L K 3 g y d G V E M 3 V r N 0 F G T l Z l Z 2 h w M 2 s x L 0 V F U 0 F v N E 5 M O E h I T T J G Y j I v T G Q r T E Z k V 2 p H c W x 5 M E s 0 O W N u W j Q r O W h Y e G 9 E Y y 9 Q a 1 c w c k 5 n T D l U N H Z o M k h 2 b n c 2 Z S 9 a a D l L Q W 9 J W U 5 j O U 1 y Y 2 9 5 U j R N Z X g r b F g r S U 9 Y U G N K Z F B p b 1 o y K y t J a j A 5 c T N X e G F u c D B x U G 5 n S m J 0 W V V S N m h w N E c y T k o v R V J P Y n M x T m 5 y e m R 2 S H F z S E R 2 Z k l q c E c 1 S j h V Y l l N a E c 0 L 0 F X M U J p e j N B M T N F R W 1 6 Z z F l d U 1 O L z M 0 V n B x U i s 5 Y l V a N 2 x O S 2 1 l V 1 c 0 N V d C U H N a N 0 U 0 W E 5 k T y t X N 3 J E e n N Y V k l 1 T l d F Y 0 c 0 b T J P T 3 I w U E F s S z d O Z X V o U E Z 0 N V F C M V Y 3 b H Z i O F B N M V V E N T d l T m h X b D F O Q 0 8 r T G Z 6 T 2 V E V m R z Y k h v Y z R 0 c G J S U k 4 5 R V Z 1 K 0 F Z N H d t R H N x Y j N q c 1 o v Q i 8 x b l d l Z m 0 r Z X V D M G x k M 0 9 O b W x L S F R 0 U k I x S z h B T G 5 2 Q W d 2 V l R C N m E 5 d k t w U X J W N 0 V n T C t B d V M 1 Y j d t V E N r S 3 N q d k x C S T N y V m E 5 W W R Y V 1 Z s R G V a d 0 R K U T Z j c D Y r d 2 J j R z Y 5 T E M 2 M V p W R W J S T n N 5 W E t C b k d O a m M 3 M 0 8 2 b G 1 S L 0 p G R l o y Z E o x S X V F R S 9 t K z Z k K z J J W V Y v d E 0 3 d W 9 2 d X V x d n U x c 3 l M a m d R K 2 5 0 U T J Q L 1 V X M W F N N m J W S y t r T G J 6 b 0 t K V n d V O U 1 t Z 3 g v V D F v N 0 s v O T g z W H V j V 0 1 p Y U N O a D A 3 Z V F X c 3 N j T D R X b 2 N U Z T l t e k Z a d k t N N D U y e j l R V U Z 6 e k 4 y a W h t S l p O W T J V U G 1 z Z 2 F X N D F K T E x B a V B z a k d o S j Z 4 S T h 4 R U p Q Z C s w e X Z v d k V 3 d n d B M G w 3 Y m Z r Q k 9 O Z z c y V V A w M D M v W m J M U U 0 2 d W F X R W l U U 2 F t R m l U c l l h V n B H L 3 l r N 3 B M S V g r L 3 R q d 3 J n Z E 9 o c 0 l i b 2 l I L 3 F O S F p y W W 1 G U m d W Y l N Q T k V B V W 9 R e U l B a 2 Z R Z T J Z W E F 4 S F o w T j N t T z d p O G Y 1 R X B O c k J M R n Y x N 2 Q 0 R F p q e n M v S n h w W X l 0 U U k y U W h p U W Q v c G F V V V M 1 K 1 N C e U o 2 c l M 2 Y m J Z R D Z 1 U U 8 1 a W t t R m 9 G T X h i M H p U Q 0 N r b F N r N 1 J z c X V s a n p h T F k r Y 2 5 m U G p 5 M X V R R W x C c W Z 4 b U 9 q R T l F c W 9 a Q 2 g y T H R U d i 9 3 W F F t U W 9 y c X V 6 Q z l m V 1 d W W U p M T U d 0 d X N Q Y S 9 J W X E r Z 3 F L Y 2 x y W E 1 l U m s 3 Y j Y 1 b 1 F l U 1 M w W V l U U 2 h s Q U 4 x d m 1 l Q 0 c w d j B C O T R t N H d P Q 1 Z R K 1 h u W k c 4 R G 4 z Q W l w Q k F h Z j N x b H l F U n J p N H V O S G c 1 M 2 J a N H Z n V l E 3 e l Z F O X V w W E 9 t V 0 F X S 1 h s d F B Y a m 5 z b D N U W n N M a V g 4 R U 5 w S V Z 0 V G c r T z J w T 2 l O Q 0 N X V n V y Z W 1 m Z F B C U X J s a X d k U 1 R U V k t t L 2 x K U 3 Q 2 S m Y x N W 5 j a E J O N U x r Q 3 h N R 0 Z h U l l k V F V v T W 0 v T 2 t 6 N F d R T n F 0 S 3 k 0 d W Z j S 0 V C W E M v S k x B d F d p M m 0 x c W w 1 b l A w U W N K Y k p l Q m 1 U Z F I 5 Q S 8 r N D B n U 0 I w Q k Z p c D N 6 N F R O T D B L Z X d E S V Z u e F A v W G t R U H Z 3 V m I w Z m V l R E E v S G p K R E h O Z W t 1 R 0 x N U m 4 2 Y l l Z Q z d z c 3 B a Y k V T c k p x d F B X M j V l a m 1 h M G J P c F F y S V V s e V V C Y U s 4 N E R K O H N n S k d q S 3 N P R G 1 i Q m Q z R 2 4 0 e l F h U E V z R F d p b T F q c H M 1 V T B W T m F U a k x a T H h I M m t M S 0 F a R m 9 T c V Z r R 0 l w U X d O c T h m V 3 p H W E l Z Y 1 p r a T l u V G o 5 V U 8 w a 2 t v c T F N V G t H N G p S b 2 R w U E p i Q 0 V M b k R y N T V O S V F G M G x Q T 2 w 4 V 3 h s Y 0 1 V a n Z N T n E r e U R L T H N Z U y t N M G 1 o a i 9 X Z j d D O V V B M k 5 J b G F O d U x w K 0 p Q N y t D S C 9 E d 3 h T V W 8 3 b n B F S n Z W M 1 F 2 T W x V Z U R v N D Z 0 R U Z z R C 9 l Z n J G b D h o Z F p u K z B C R m 5 a Q V B x c 0 9 O W m o y K 2 V t N j N 0 K 3 d R R k p W N l h Z T n F n a F Z j b m N Y S j h K Z F g z c U 5 S b W h v V 3 d r W X V n M n l q N E 5 x c 0 t 3 S F h G Y z d Y a z k r W V U v R E 9 y U 3 V X N W N I R 0 x H d l l G M V h D V 0 h I d l F 2 a X p U S 2 s 0 V n c 5 S V V X Y m o y T U p H d F l k T 1 l 6 Y 0 p u a T h T Q W 0 r R H U 2 W U J m R 1 J q N W l 0 V k d r b V V 1 N U F l V j I 5 N j R m U S t M R 0 V u M W 4 z W G 9 J S H M z S m V O d T F Y b W 1 y a m N R M F R Z b j d a Z n N P e n V Y b E 0 w e F F K O E J R Z X d U a T k 1 a H d x R 3 Z 2 d X k 3 S z l 1 d 1 p v b 3 R G Y S 9 E M U 1 h c z h r c 1 Q 2 R m Z Q Q X p I M X Y 3 e W Q 4 U 2 Q 3 T X Z M V m N z M k 1 Z b E Z x R W t L M T B m R l Q z S j B Z b j l m S 0 R v T l R t e E F W Y W x t N l l B R j J 0 e V p 0 a l N K V 1 M 2 R W c 3 U k 9 S U m d i b 2 J w Y k g 2 T E M w Z U 1 5 S n R n R 3 R j Y k x I c 1 p u T H N x N j B W d H B 3 b H h Z W H M 0 T W N x M D Z I U k F P M 2 J j T X A v e X Z o N X B p Y 3 F i T E N t d 3 Z E a i t L O H d I R z I r N X c v N U 5 M K 0 Z U U H l D V F h 4 a k l W S 2 F r S m J r U 3 R G b U 1 Z U D R X M 1 k 3 W D h a W W 1 V O H c 4 N S 9 3 T n I y Y W 9 p Y U d N T k l O V l h M V U 5 S Q 1 U 2 R U 9 v M W s y U F F u R 1 h u b l I 2 R D R l O V p G U 3 Q 1 W l V Y d j F a S j U 0 Z W 5 K S F B Q T z d B S k 0 4 a 3 B x U 1 l F T 1 Q r a G F B a 0 p 0 S l d 2 a 2 M 2 a k N 5 S F c 2 Y 1 l 2 Z U l L L 2 5 X Z 2 J 5 R W 9 m U l J T R H B M W H Z N e D c 3 R 2 d J Y W Z Y S D J 3 R j E 2 T E 1 G a H h h Y j F G N E Z q V V Z l N i s 0 e T g y M D V p a k 1 N a m p r Z E l 4 T D d 1 d F k x c F d t d 3 Z x V X p B Q 3 R 0 Q U Q y N l F Z R 0 J m e U Y x Z F R y b F g 0 a n d z Q 1 p N T 3 B 2 N E x N d z R 4 T 1 Z E a U Z F Q 0 Z F Q T N S R m h C Z m l q V H l L a V V O e U N i S G w 1 Q T Y w c T B S T m Z G R W t V Q 2 F K L 3 J O T H N h U n g y a E x G Z k J Q b W E r W k t L Z E N v M V Z 6 V X V x Q 3 Z 6 S W F I a 0 E 3 N V h 5 N 1 Z 0 Z j I w N n Z T K 2 l v N m 9 U b l h Z U j d 5 N k d G c n M 2 L z R 2 O H J u T l J L S H B h a k h y S k 9 2 a m l Q L 2 9 s Y 2 c 4 S 3 k w a U d S O T J I T 2 x w b E Z N a W I 2 S V B m R k E z N X R B Y k Z 3 e m t C O E I 3 Q X l v V k 9 o U 3 N o S m t z U 0 Z r W D N Y U E 5 T V H d X c n N B N k t D T D U x b j A 2 b V J D U z A x S F F V b n d m W D V I d 0 8 z Y X l 1 S H N v N 2 1 l V X I w Z F N a T U E v V 0 R F c m p V N n B r c 0 p L e j B P O T Q 5 K 1 B Z T j l M U E g 2 K 3 R S O G p N O U F U Z l B 1 M 3 V i b z J N N k N z Y z V P e E Z v S n F p d 0 V H e E l 2 S F U x S U N B M 0 9 h S n Q 3 Z 2 h i S U 5 E S G F u Y U h U V m t o d z U x N U Q z K 0 J L S D V z M X V a N l F a S H h F a F F a Q U V p S m d C T E h w S E k 4 M 3 R L V j Q 0 c z E v M 3 R S S W V 3 b n d s c U l G e G o x e n B D M l F D U V N n Z C 9 y O E h Z Q W t X Y U 9 R O H J O S k Z J Z n R u S T h C V 1 F W R U M z M E Z 4 R W N x c 1 h T T m Z o R l N D R X V h T z A 5 a 1 R D a U l J d G d k L 2 l m Z 2 p n a j J T e C 9 h c E d H e E Z F Q 1 I 2 T k l F O U 4 4 S 3 h 1 Z E c 4 N 3 N V T V B S W V g r U U N E R V U 0 b l R J V W V o N 2 R z Z 0 Z 6 S m V X O U h 0 V U 1 1 Z 2 J h d 2 F B c V U r b 3 h s K z J k c W 9 4 R 2 l 3 T n k 5 c H p w d H l x d G 1 P O D k 2 d U 5 o T j N 5 d F M 3 d W V 2 T m d K W X R i N D Y v T D M 3 Z 3 p a K 0 V z U U 1 P R V h 4 Z z J w a j d 3 d E x T V W J z S 1 J m N l F W Q j V Q N k Z t e E 1 P Q k s 1 S F h J U W J k N l F Q R G d Z U 2 J 1 d D h j R k t u Y j M 1 M V R Q W X N m Z n d 0 Z E x j c G 0 4 c m N W R T l q e T l X N n E x U y 9 0 b k N o S G Z K Z n F v Z X p p K 1 h z V W 5 r V l d x d i 8 w W j Z L T n V N V 2 J H N 0 d E b H h C S k F o d m J Y a n R r c G Q r N E s 2 V 1 p D Z j M x b 1 d a a G c 4 N W V o T W 5 C d D Q y S W E v M 0 k x e W I 2 Y T B x L z J u e U 9 M a F d H Z W t p b E Z O S W l Y R n l i R G E 1 Z 3 B G a 3 h R V W t 6 d X l 0 Z V V a c V U y Z 2 9 1 O E x F Y W x D O H B X b 0 1 k U V Z C a D A r Z E s y L 0 J J e C s y b l o 5 a G 9 q e m w 4 M W g x U W E x N X Z D U 2 l z M n h U S W Z r d n R P M n R m b m V W d z I 4 R z B U R D J K T E h n U 3 B Z L 2 0 1 a 3 h G R X V R b E 1 D U 2 h V c F g 1 e H N E e T M r d U 5 M d k V w Y V J L U i s 4 e H V M a m 5 J V D B 3 e j N j K 3 A z a W t v R X N G d F Y 0 d W p C V k x G S 0 Z 6 b T V 3 d j c x U F M 4 c E J q Z l g v T 1 N P a y s r S n l y N 2 l 2 Z U x M Q T Q 2 O H J s N V I 3 a 0 p z N 0 x i R E 8 3 N 1 A z V 1 o x R y 8 3 V G p H a 2 o 2 M C 9 t R H c 5 d 0 V u Z F F Y U G M 3 M 1 p D c k w 0 U j l a V l Q y b G F o T m N t b m R 1 d l k 3 V H p Z R z N Y V l Z 3 e G h a Z m F z U X Z X c X J t V j h 0 T j Q v c j J i O F h s Q U p Q Y m F Y R 1 F 5 Z 2 Z H K 2 Q v N T J G a F h O d 3 J M T 0 h o d 3 J O L 2 R U T H R H U 0 5 s a j I 2 d S s v c D h y W S 9 y b V J j W F N H S T h S M n k z U G t a Z 2 E 4 L z J u b 3 V S N m 0 v c m V 5 W F o v Z y 8 1 N 1 d Y S 0 l 2 a z F K M k Z F Y m 1 2 W W N M O W Z 5 U j Z z K 1 R z a m R D V n p n b 1 N Z c W V J W X R r S 2 J O V X Z q V D Z r S 2 M r c V N t d E J 2 Y l R O O G V 1 Z V d l U T B i W G Z t S n R a Z 1 l m R k Z Q b G 9 6 c 1 l Y T U x W M 3 h O U k F j R 2 J H R X l V a j J U K 2 x j b l h k M j E 3 T D Z 4 Z D R H R X B 4 N 2 R r W U N I W k J O O W F W b k d n W j J I O W Z 1 U E d F V W U 0 Q 3 M w O F Z V M U 5 P M X B k a W k 4 Y n M 2 b 3 M 2 b k R Y T D Z q c k x O N E 5 a V U 5 4 Y V Z T Z l Z T Q j Z J T W 5 2 N T V B a 1 J L U 2 R k V G 4 1 L 2 M y Z W R G Z F A 3 N X p z V H J 5 c F R 5 T i 9 t M n d z Y 2 d G e G N y a n Z l M F N t R 0 J J Y z c w d j Y 0 O E c w b U V I b G 0 5 W E d I V G t y M H J 3 a F J O N F B x V 2 d a R E J W a k 1 j c H J Z Q j l R b l d H N T d O S k o 1 R 2 h 6 N 1 d t O G Z Q d V h 6 c z B 1 V 3 Z I d j I 5 N 3 h H N T N 1 Y W p B V z F 6 T n V 5 Y 0 9 I e W l E M U p w e m d G S 3 V q T G R m S F g 3 d m w 1 Z n Z F N D l k K 3 Z Y b T N D V 0 5 m Z l M r N W t s b k Z M S D B I Z m 9 O d j h v N F l j Y V d s b T Z Z c T B t V 2 Z 3 Z 2 x Q T 2 R l L 0 x L b D M 2 c m d Q O U d Z c n d a b 1 B 0 V V Z E V 0 N 6 c 2 Y r S D F M Q W 9 r T l Z L e m w y d 1 N V b U p I M V N K U 0 p p c W l 0 R G 5 S c V l J W k F j K 0 l C Y m 9 t Y U V x K 1 N J W G J Q Y k h P O T F r N U E 3 d y 9 i e k V z b z l n T D Z C Q 2 g 5 d G t t S 1 F q Z i s 4 M U o 5 O E x H U z V B c E x F Z V Z 6 S T Q 1 e H N W K 0 h 3 c V M 3 O V l u U j B U V D J G a m R k W F k 4 S H I 0 O H B n M k 9 H a H V j N T B o N z E 0 a G l a Z 3 J s M X F P R T Q 1 T 2 x k R n V G U E l t S 1 h q T j Q w R G I x T F R 3 R W 8 1 b n h p Q j V i b D N m d n B y Y n V a O W 5 U N 2 d a e l h Z W F N Q Y X B 1 c k d B U U l z c U 5 R b 1 R D U X F 1 Y U p V U W R t Z H p s Y k N 1 R l Z l S F V j R m F E e l k v Q k l o W U 8 v b k x a K 2 t J W k p O Z 1 J 4 L 2 x U Y 2 V B U m t y W j l U T z B j T D N t N H B G N G V O V 0 E 5 U H p F e H l O V D U 2 b H k 5 Y U p E O F I r Z W V X V W o x d X l D Z m x 1 O W 5 0 e H R G c 1 d Z O G J Q T X Z 0 N U p a N 2 t L Q 2 4 3 M j l U b D h h V H A y S n F h d 0 R 1 M k J a U H o 3 a E N w L 1 d z U W V j c 3 B 3 K 2 x v Q 3 V 2 b z Z a N 1 R Q e n p K N E p K U F V N V W t t S E w 2 U H J q W T h I U i t G a l l y Z 1 J S Y V V S V U F D N 3 h a R U w v b l F N U 2 x Y b U h 0 W l F T Q V J D U U t R Q 0 p E a W N J Z E Z X S U R Z M T Z 5 N W E x R 3 c y W D I z c 0 J D R m 4 y R D Z a Z E 5 O Z k h I Z z h V d X F y R X J r Y 0 R w d l Q w d G Z Q Z 1 V G R F R w U z d C W H o x M 0 F o Z X N 3 Z U t q O U s 4 Y 2 4 w e k Z G Y 1 p K S l J k Z k 1 6 Y z I y V E J 1 d z J R V T V X M X A 5 a m R s b F c 5 Q X R I L z c z Y 2 5 K b H l 4 e U V z Y U t j M T k y O S 9 P T D F U Y l l G S F d u T 2 l T Q V R z e H d z S 2 V U V E Z 2 W G Z m c j F W e n p V R m 1 U a m 8 y O G p 0 V 0 4 0 c T R 0 d W I 1 a E N Y T z M 4 a k l k U G V Z d z A z R X J I V l c 1 d F Q x N 0 U y Y j d F N F N h Y V h Q c m F G c H V 3 b l R X b H R w O D Q 4 S 2 x s e S 9 K c z F 4 c n Y 5 W F Z Y U l J j S l R R Z 0 1 Z d 2 x M V 2 E r S j l i U m Q 5 V y 9 H N T E 4 Z F d W b G 0 z V m N 5 M 3 o 0 U l B Y M U M 1 c E 1 o Z 1 d T Z X d M N H M 3 b E N H c 0 J h U j N x e n Q r L 3 F 6 V X h j Y k x j S z h o c n V 1 L 3 U x R m R r Z l V 2 c j A 1 Z D d E V F k x Q W J U d l R 3 M z l Y Z T M 4 d D Y r Q 0 1 V M U 0 r V 0 l E M 1 l E L 0 R Z M 3 R j c E J p Z 1 B m Z 0 5 V T l l m U S 9 P c D l x W m x 6 a 0 5 I L z J p c D J i O G Z v V D d D a 2 F j K 2 p Q b l Q 4 c U l L c m 5 W N j J q T m R F a X Q r T n l R Q 2 1 1 W E R l S k l w Z 3 U 2 c E F B V H d q b j c 5 L 3 V U Q l M 3 Z j Z S O E N p W X k r Y n h h R k 1 1 R m 4 3 L 0 V u c W Z R Y 3 d y b E R Y V y t m W T h r S E Z q d m h o e G 9 1 Z X F B d l Y x e U 9 j b k 4 v U G d X N 2 N l V n V t U E t z S V p 1 c k 9 D V l R W V H Z i S E V M d 3 Z t V E o r W m Q w Z G E w Y k w 3 Z T V u M l Z p O E N V R V h K c H Z Y O F Q r d W h O Y 2 I 2 N z M r M l N m N V B K e U d i N 1 V n Q k l u N k Q 2 U k l k R j R t Z F N r K 2 p I L y 9 2 W k p a e l F x Z E Z L M D l t a W p t S m 9 0 W E h O M E 5 Z N V V P V z h y Y j I r Z T N N O T d i a W V 0 M V p F N W N S O H I v d k N n Z G t X W F V S Q 0 R a N G 1 B Q 0 h Y S 0 Z C T m R m U E Z x d n V Z N 3 p k Z 2 Y 0 W X p u W j V 5 e W Z O T 3 R E Z m Z s S m h a e H N Z b n d k S G J l S 0 F j N m Z x a m Z n O W F 2 S 0 5 M V 0 R U c n Z i Z F Z k a E Z I N l g 4 N S 9 J e G t j M X I y L z Z U M 0 5 2 N T B h M X p n O W N j W l N o R E 1 h b U R B N D Z J K y t k V G 5 R c W k 3 M 0 J y U z N O V m 9 6 R k J W V D E 5 d H B F R S 9 n a n h s O C s w T j J l e H N R Y 0 x Y T k V o W m V R L 2 8 r U i 8 r Y 3 F u R 3 R H R X U z a 3 l H S n V s Y U c r O T B i e V d a e C s r M j V S c W o 5 L 1 h U d V B w W m V j e k d y M D E 5 U l V I d G t z a n B G c k F G L 0 Y 1 a y t L N 3 p s O U Z N U E J Y R j V z V X J S Y U h 1 c F F 2 Z i 8 v Z G M v e F V 2 N V Q x M 1 o w N 1 B 3 V V p N a j F q e V l B b G t t Q 2 F Z N E Z N b 1 J I V 0 l M Q 0 1 Q Z 3 V u U z M w M k V p b E 5 i Z F d I W j B n T k Z a N F F I W E t k V l R o N T l T R m d 5 U k t o N X Y 5 a F J p V k h p R z B W U 3 h U M 0 h L Q k l X R 1 d G S 0 N i e G p n b W l m T V l 5 V D J t O X R i T j N m M 2 9 L Y 3 V p Z U N B S V J C a E l X N j A r N 0 8 y b 3 F P T z B K V D R F Y X I y U V l x V U Z X Z l V G e l p U a U l 0 W V p K c z l y a k Z o O T U 4 e F B n M U N i M C t I a U Z P V W l L M E 9 a Y T l j e m F D R k 5 w N W g w Q z J R Q U l Q Y V Z q W k V j Q 2 5 U V 2 s w R T M w d 2 M z Y j J q a V N n e H c 1 V C 9 n R l R v d 1 h K L 2 R 2 M k J M K 3 Z 4 T 2 k r V E J k M T Z I d D J m c l R w O G d s R 0 I w a T U r e U x U c k x I W m V X Y l R L M 3 k 5 T W V H d G d I e j Z h U z g 5 S T Q y T l V x V z l G e U d a Z 0 F Y L 3 Z 3 N 1 p u R 2 t Z R j B T a j J F K z F C U X R S Q l l G U n R w d 0 F h O G 1 j d H J 4 d U t l N n d C V k 1 T S U h i a k 5 O Q k R E e U Z T R W R J V U 5 V Q W N p M n d L N D F K R W Y v b z V s V H U z b W N 2 M G 4 0 c T B u c H R G Y 0 R l W U 1 r N V R Q N T B y T G Z n V H Z s W l Z y V n d P S 3 V 3 S 2 N Q T n V M N 3 c 4 V U N F W E p W R U V 3 U 3 g w a 0 N J U 3 F y d C t r U U t V c V h R V V B y M E F 6 c 1 J w Z V U 0 R 1 V R U E x a M m h o d 2 N 4 c W o 5 Q z Z V S z Z i O E h 4 M 3 l J S z Q y O U N i N n c z d 0 g r U F p 6 e V A w T k 8 5 O H J i Z H F t R k M 5 T V l U S j F M M k V S d V Y 2 N 2 M x a n R k a T Q r Y W F T W U 9 y b T R P R W t S T S 9 K b 0 4 0 V H F E V 3 B 2 M 3 I x S k x C a G N S Q T V 4 R T N O c U N s Y k Z O d 0 p F Q k h l c E V Z c F F a M 3 N y c m J V O E 5 K O S t x e V E y U k 8 2 N l I w R U 9 i M z l Z Z G 1 u a V I z S F J G R W U 1 c 0 9 6 Y U l N S U I 4 T W l P N m x 6 L 1 R j O G F S a 3 N T b m t T R j l F N m h z d y t L Z k F J V k h Y R 2 Z M b 2 w 5 a 3 F U b 1 J t Z H R Q d V F F T 3 Z R N G p j c 2 M v c l d 1 Z T h P O G x m Q j V C S X h o Z E 8 r b 2 d 0 U l h t W E V 0 Q 0 E 1 a F R R N S 9 x U 1 h u d V V B a 2 c z b 2 N m S G R J T m h E a G F W Q T M z O H Z K Z 1 F p e H N v Q 0 5 U b n V N V W 1 v e G J L U 2 l a R W s x d k V 1 U T V D Y 3 B R Z E t R c j B Z O W V h T X l Q a l I x Q j N X T W J J U l J q b 0 F m R m 5 B S 0 Z D W W J Z d 0 x k b 3 J o Z S 9 Q U U l o S 3 g y e E p W d X d S W T g z V F F B S k l K N G Z t Q 3 N n U j l V U k k y Y U V 1 a j l z d V l 2 Z z Z X O E V Z M m 5 D R k d o S 0 t M R X M y Y 0 F y Y T A v S F R t b m 5 t O E w v N W t Y c T h z b z g 0 M n h F N k l 2 Z D h t N 0 F L N k Z x M H F w W U t H T l B S M 2 8 4 R 0 9 h Z 3 h a S V F q W n d V S H N 2 Z n R 6 Q W J o M 0 J p d 2 d t U z F M N 2 l U Q W 9 u Y 2 J z b 2 o x b 3 M w R D c z O D R Z M W 5 v S H R l T 2 M y a k Z I S n Q r R 3 V D b U d n S j l w O V U v U T h E Z T Z H S 0 h E e U 1 Q O G 9 K c E V C Z F R R a E 5 D b W 1 p e E 5 G V 3 c r R 1 Z v R C s 5 N 3 B O b F N y Y X I w b 2 4 r N 0 d Q a E 5 2 W W F h d G 1 E M 3 k x T 1 h u U H g 5 W m d p U k 1 L V U R 0 M z Z V W G U 2 a 2 F 6 b W g 4 d W 4 0 V E t h d k R t Z V M 1 R V R q R y 9 D c 3 Z s a 3 V i c G 1 a M T l h Q 2 t 0 T j V T K 3 R a U k 9 X S l A 2 S T l G d W d v V W Z U W j A 3 d X d 2 W n U r Z V R a d j h 3 Q j M 2 S E V a T z N v b G I 5 T 3 U v S z Z m W F N n V W 0 x a G d 3 U l I y W k x K c 2 J F N W l J e l E z Z k I v M m d h b j Z G Q y 9 x U E J r V j d P N T R Q S 0 x H a U g z K 3 F K b T R L V V Z k a W x W b W V 4 W n B T S m Z j S G x V T W 5 L e D l y U W l R S l V C a D N x Y 2 J u N 1 F h S m 5 w N G l y V j h S c U c y Y m h x N X h 0 V 2 l o N D h J L 2 p C Y z Z 1 Y U Z h L 3 Y 5 S n d N R F N J d U d T e H I v N j B 4 R E R u a T F R L 2 N E T l c v T m Y 2 T U 5 U c E I z R 3 h Z S 3 N N R j B i b W p a d G 5 P Q W p z Y m J W L 2 d w M y 9 I Z n l 1 e W E w a X V 6 T 3 J a U 3 V 0 T 2 c z W j Y 5 c H N O W D N 0 a 1 B h Z X p N b W x S R V N S d 0 1 o K 0 c 0 U 1 J N R F J w N F J F W D h p a n F t b n d K T 2 U 3 V j N Q T l d y M y 9 m R G d s b n V U V z Z u Z W V Z b 0 1 5 d k V u c 0 x C b V M y c 2 F K U W t j N W M 3 R H d s M V Q r M i t Q Z H Z 6 S H V C N V d m Y W h O N X B 0 R 3 N N Y W x i M X h L T G p 6 R E h O R G d M N G 9 m V T J J V j l o V X p h c z Z 5 d D J U Y j h G V H N l V z l 1 O U U 3 d 3 B S O W Y 4 U T V v d m V C U k p 0 a 3 J S V C s 4 U W 9 P M z F G N 0 d N S k Z J b G t T Q l F V N 0 5 y d E 1 R c W 4 r W X d Z V X F 4 N D Z F a 0 N x a 0 d B U m t z N U Z E a G d 2 a H o r L 1 h a d m x M a H p U V U d h M k x n V U F m e H p R K 0 t K N i t z Q i 9 I N n d T S 2 p I d E c 4 O H R y S U d u T 1 p U U z Y 3 O X h 2 d W 8 x T T Z z W k U r b k E y S z d Z b W h U W G d I R 1 Q 0 R D d H Z F l I R m d P T 1 M 3 T T h o O G p Q S G 0 v a m h O N W 1 N S F Z Y V W 5 R b E h i b C 9 S M 3 h q d 0 x z c W 8 r d T d B R 0 I 4 b W p I U n d r b 1 I y W F N u R T I 2 Z W d W d V d Y O T R E N 3 B W a U h E L 2 d Y N G x U T 1 h G U z V s a l o x Q 1 p T a V d R U z V y a l B 2 S W l m O U U 2 Q l d r W k 5 r S T N E a U J T c E l V T T J s b X U 2 c H d y K 0 V M K 3 B J K 2 1 Z T z h V d 0 0 w U T h I N 1 N D R X l 4 U 0 4 2 S l F 6 T 2 Z 5 b F Z v c U s 1 Z j R C K y 9 q V 1 d u V F N M N E 4 y e U c 4 d W l i c n l U Q 3 J Q d H R 3 R 1 d I c G 1 W a 3 k 5 Y V d r Z 0 5 y e k 9 5 U H B X T j Z s b D Z x K 2 h u K 2 9 r N U Z S N C t l U 1 J 1 Z H N 4 Z U t G e V V H N 3 Z 0 V G N a Y m V 2 R z g 2 S 0 t a N T V u O G R N R 0 t Q Z n J G Q V R T Y m 1 H S D M 2 b 3 A 4 Y X R o O D I 2 M E E v U 2 E 0 W T g x M m 1 a c V Y 1 d F J 3 M z F K Y 3 F T N V J i R j d U N 2 I 3 b l N F T n V 3 a W 1 1 W l p O e l Z 4 c z h r Y W x u R H B t N E 9 F Z i t F e V l o Y 2 t 5 Y T k z R W 9 l c F l D V G F 2 a G V O b G 9 j M j B 5 Y k U x R F l 6 U W d k c V k 0 R y 8 2 S F g 3 U 2 d z d z M z T n l C S W o x d 3 p U R U 1 Y V T Z C N H Z s L 2 t D b W 9 D V l c 3 d z F o c U p X e G 9 V a W h K Z m d Z Z T M 3 V z V T N E N G W X Y x N V A z Y W 5 U S E V 6 U W t l Q 3 J l d j R G V U N m e H p l S 0 8 v N z F X V V c 4 R z k v c G 9 M e l p v a S s y c X l j Y z l F Z j A z Q S 9 j S i 8 4 a 0 x h c 0 p n M G l 1 Z n Y 2 c z J a T X Z J Z X p x O H h u e W t Q c U R q R S 9 O c j R v Y z N E d l h 4 U j F p O U Q w Z 1 R l a T Y 2 d z d l e k s v L 1 B D S E V Y M W Z s Z l J B a V B N d H V h d U 9 h T U F a Q l A 2 a l g z T G Z p W j k 1 Z U d 4 W X d C T 3 p Y d G 1 O Z T c 3 W m 1 s c V V P a 3 A 3 R 3 N R R E R k Y V p I N G p x Z z V K S 1 V O Z T E 4 c 2 J H S E h N S W l y R y t Y V z Z F b 2 V 2 b T F 5 N j N o S 3 N Y c m 1 2 R 2 Q 0 c l B X b H p j c j B y V 3 F q c 0 F R Q V A 2 W D k 3 Q W R 3 Z W l p Y U w 1 V W 1 5 d U Z u K 2 p m R j h z Z l h n W H B r U E h Q S F J 0 U 2 F 4 b G d O c 1 Z 6 S k R p V l d Q c T R 6 e X J K b k d K S W p J b D N X b k Z K R E Z 2 Z C 9 T b n V Y T z V s N k 9 h b m 8 1 e j l 3 R S t m N D l L U j M v Z 1 d F M l l 4 T 1 h T U 0 J P M n J S e V N C L 2 V u W k 8 5 R 0 1 Q U z R l R z N 2 b k F 6 Z T Z K W H F j R m c r d m R j T V I 2 d W U x Y k d C S E 9 s Z G J k O G d T e G Z N W j c 3 U n N 3 N F M y T k 5 u K 3 Z 2 Z G x r M E V W d E Z k c H N q N j V 3 U S s 1 V H B v M 0 5 z U U J 3 Z F Y r U 2 l p Y j V n Y S 9 0 Z m 0 z N U d 2 Y n F O T n J w O U R w M m I x N 0 M 1 O D N N Q T V l N z F 2 c U l m M m w z W T U z Q 0 1 1 S G J 1 V k t J b l h x K 0 N 3 Z j g 0 U j B 2 T l J T O H J x L 2 5 K W l Y v U H Q z Z H h k d j B t d G p O a j R Y c 1 l h Y j h U N F k 0 S D J S M D R M N 0 x W c U x s V z h m e F N r U k V W M l l U a l Z N W U 5 Q U E M v a j N h N U Z n O X h V V E F s b W d F e G h G d 1 d p c E 0 w T X R S O X p z T 2 R r V 0 h 3 M k t S Q U Z t O T l W Q T B J R z l 6 L 2 p G R C 9 l R W 9 p L 3 R k O E t M Y W h 3 U l N w c H F H M W N Y O W R 2 Y U V H Z z I 2 S X Z h V W l U c m Y v a W E r R n l j L 2 M r W G o 0 R V B 1 N 1 B S M k 5 x R E l 1 d E p o R U V G V l Z P c V V O b 2 F W Y m 9 F c 0 t H N 1 d Z c z Q 4 W k V l Q z A z U 3 N n a T Z V d X Y 3 Y y 8 w d l Z X O F N J O W N Y U F Z J W G F D N E Q 5 Z k 1 o a U x X b 0 p 3 Y n V W b l d C Y V d U Q T M 5 d T Z K c T N a c G R r b G 4 v Y z U 2 O X R x N W 1 X d 1 h U R 2 c r M 0 d 6 W D N q b 1 d 3 Y l h O K 2 V U W W c 1 W V F p e G Z a Z k V 6 N W x D Q 2 d T R 2 l i O H Y 5 O U d F U V c 2 d E Z v Y 1 V 5 b 1 M 2 a V B 0 V 2 J R Y j k r W n Z 5 e G V a U W s 5 b X M y U V l l b j R D b X N Q d 3 o z Z G N X c 1 R D N G 0 v R H h q c m V a Z T h X d D F l Y V l k a U J W W G J 5 W E l 1 Z C s z V X d J M 0 5 q T U Z 4 T l h N d U 4 z R k 1 Q e X h o b 0 E y S 1 h p Z F V 3 M D B Y R 2 w 3 c U x i d D h n c 2 Z j d 1 c 2 M 0 Z S T n R 1 L 0 h E b W h k W m d u b 0 c 4 a E 5 l a k F L N j F k N m R a d 2 N W V V I x N 0 J O L 2 V I M D l u T 3 l a c E t o K 1 l x W E U z e W p G R y 8 1 N 1 A 4 W n g w Y l l m c k p l T m h r T X J t a U F o a X V u Q m d L T V p z U j l P S i 9 o Y W 9 0 Z 1 o 5 V S t 3 b z B O d m Z 2 Z E d T Z l V W T j J 5 O G V l N E Z R a j l F Z G Z 0 M W Q 2 Y 3 p B T U h C Z 2 V 4 Y z Z u c D J W e j V E M i t 1 W j N J d X Q 2 c W M x L z d W Y m 5 W b 0 5 N b D M 0 V k p q V F h B U k E y W T F W e F h L c E N T T X B w Z U 4 x W l Z o R W p p V j J o O T J X V 2 1 D O V h y b E t w c 1 d o Z W E 4 b l p E S 2 J Z R 2 9 4 U 3 l D a V U v R D N p R V R P Y n N J K 1 E y d j U w K 2 h 2 a T c v K 3 R n V 0 J R M l k w d T V K S G p l U E g 0 U z c 1 T z J v M 3 c 3 L 0 R 0 N E 1 w V k o y d m o w Z F l F V y 9 Y d T J 0 O G x 3 b z B t S 2 9 h N m 5 l M G Y x Y m R p b X F t Y 2 N j a G M x U n J u Z 0 Z J Y 1 N y a 2 Z 2 W j R y Q U o y Z 1 k v d T V E Z S t R U 0 h M W V N N Z T E 0 N V M 3 c U t B R m M 0 M l N 3 b 2 V o Z 2 F S M E w 1 Y k V P Q 0 R h M 3 B u b V J Z N V V r Q l c 4 Q n g x U 0 U 0 a l l n Q 2 o 0 N F l U d l Z 1 d m o w c z M z c 1 h L K 1 B l a D N M N W l E Z U J M S E 1 w e W k 5 T D h J b 3 l 5 a l N 1 O G o 0 V H Z 2 S V I 3 S 1 N i d H B k b U l Q d 0 x s U G 5 P U D B y R X h q U D V n T H Y r O E 9 m Z i 9 r T G x t M G 8 v Z m 5 P Y X k x M y 8 5 L 1 N C c k U w d m N z a k V R b W l 1 O H N y U m Z Y b j l K Q m Y z c D k 0 M 0 8 z V V Q w Z 0 t T T E x a d U h D a l B Y R k x 5 N 2 Z B T W 1 0 Q U 5 O d W d J M V J l N V B a N 3 F v R 3 k 1 Y 3 Z x V 0 I 1 c y 8 r S V p E U 2 t C R 2 p 3 b H R q S k 5 0 Q X F 5 L 3 p l Z U F y R E p L b X U w a 2 1 L T k 9 l d G c 5 S D J U V F p 0 W k Y 4 T G N C U T B 1 Q k Y w Z j V m N G N y Z m N D e D Q y c E 1 u O H B 2 d l l i Y m U v V C 9 x b W R Q N 3 Z x T j F N b T Q 3 W H N L d k 5 t V 2 J K d X N X U m x q Y z N T Z 3 R 1 d 0 F S T E V 5 c U 9 0 O V o 4 R j B U Q W l n b X R D M k d o N D l 3 V W N V b T B P R 2 9 J M k 5 5 c D N C Q n R Z O W l 0 V z Y 3 Z k x S R k 1 N Z F R o K 0 9 5 W E o 4 M 0 d w e G x 3 Q m F Q Z U 5 j M l V F T 3 h i M D d Q c V Q y c X B R M W h k M k U 1 Z W V N a V M v N 1 c z c j R 1 R j c r R F l X Q z V S e D l h O D g w M G Z 6 U E h 2 V X A 2 M n d x T 0 Y 5 V l l x T l l B U U l U W C t T b m N 3 U 0 l D Q 3 F j U j B Y U m l j Q V B R R k d s V G l T U m F T U 2 5 a c U p k W W p l c G s w a 0 F o R l V r M D l M W n B M R k N w d n h Q V V J B T U F j c j R W U G V x Q W l V Y 2 l K d G N H Z 2 5 o U W 5 D N W 1 O c X V N c H Z S S k N y W W F P d 1 R 0 a V F u V z c x S j N r a E U 3 M j l i W T R O Z E F J O V p p Q n Z s Q 3 l r V G F S Z 3 M 3 Y l F 6 U 2 E 3 a X Y 4 Q V M x U G J x Y m d n W E Y w b n F x T U R D T z d p M y t U M n Z p K y 9 C Q 0 h Q R 2 N M K 1 B J Z V F u c D M 5 N F B V Q U J y b 0 l U V k F s e S 9 L M m g 0 a W l s d 0 5 P N m x W N V B S a n Z 0 e F h s K 1 l X T S 8 x N W Q y d H F 0 R S 9 G R H B k d D d 1 S z d O K 1 R G R m E 3 U j V 5 Z G E v c H V R L 2 t C W k Q 1 N F h O W l d V d j N G d 2 x v T 1 p X d H F 4 W l d k V l B U U m 1 X R H Z V U m Z v Q n V I S V l T M F d j W l d Y W W x q Q n R M M m w 0 Q l h M V 0 U r N G l H V 2 t 3 S n l T M W x 2 R W p m V 3 g 3 T V h q V D l h U G l N R X Q w L 2 J q R 0 J U N m F 0 S k N I c 2 N p Z j F E V k d H Y W t q T k E 0 N 3 h X R T I w a 1 V L Y X B l S G l H U G Z s T X B T Y k M 4 W W Q y U n p 3 b 2 N i b 3 R R T n l H e E p v T G Y 3 c m R C K 1 M 1 U 2 d D a T I 3 V G p r Z H R h T X I v b G 9 k U 2 x Z V W s w Y V Q 3 a D h 0 Z U J Q W m d a U k V k c m R I Z l d F a F J R d n A 0 S V E z e l Z m T 1 p Z W m V w T m p q S U l k Z T U 4 c 0 J 6 Y U l o c z Z B N U Z h R 1 B K Q T k x K z Q x N l Q 3 U G w 5 d G p N M 2 c r S z F 4 M k J 0 c m V t Z D B v V X Z S N F F S d n h C a n J T e m d n R U l F N i t N T l R R O W p Y Z W R n V E R h c G Z R R j J Y U j d G d X l h N z N y S W Z l N l l 5 R 2 d W W W R T d k V x Q U k y Z S 8 z T E 9 r M X N y d l Z s b l h K N X V t a 1 J O W k t P d W t N Z j l K a 2 E z Q m F a e m 9 X b i 8 1 a F h K e E N Q V H p T T 3 Q 5 V k d r M y 9 O T n l 4 d l F I V H h o O F V 4 T H p z e G 1 R a T Z y R D J Q U T J J W U d v a T l 4 U k I 4 M 0 c y T V R i M D l F V z Z z c U J q R D F C R n F I R 0 1 6 R X Z M W T N h d z E w U T Z z d G 5 m d j N q b z g 3 T 1 p s R E J v V H p U K z l j a U 4 5 T G 1 y M V c y e D A y c 2 9 Y O W t Q O V d 5 T l d m c D N r O D h 2 S n I z Z U x r c X l O R C 9 h V j F N V z l P Y V R X V G x H S T N z a V h X b 2 p L Z m c z O G h W V G x x M i 9 B W V o 3 c W x T R D l G O G l i L z h o e m l o M 0 9 U U E R F c U 9 Z d W t Z R 3 d O Z z N 6 M H Z o K 0 t 0 R j M v R V F z N U t z e n N s a W 5 2 T W s x T 2 1 M V 3 d h R U J 1 Z T N 4 e l B 5 a z Q 2 V 1 E 1 U z F M N H N V a H l S Y l p q W U Q y Z m Y 4 N m 4 3 V l d y N W R K e m Z S N n J a T X p T V X J J K 3 R m Z 0 p U U 3 B O c G F v d E 5 H W m R Y S j Q x a W M 2 e G Q w T H d y V X Q w M 0 F U Y 2 d 3 N E x W c X h 0 a m J w L z B w S 0 N l R T k 5 N F d o U H V N a X d 6 Q y s v N X N 5 c X V I d z h T M 0 5 z Z 2 5 m Z D d U Z U R M O T R D d 2 l Z Z T h R c i s 4 b D h q S D R 3 W W N y O U h 1 d 1 I z c 1 I 3 R m p m e F g z T n V 3 b 3 N w d l o 4 M 3 R m Q l B 0 b m x 0 U m l Z T j F T e j k z K 2 1 H M k x C U m d O S E F 3 e W h 5 a G d C a z F W Q 0 Z O V 3 U 4 d 3 V M e W V C S m I 4 N H Z y W V p Y d H M 4 S z l h N G h r W X Q 1 S k s 2 e G w v R D Z C d H J a M m N Z R 0 5 V W E 5 I N G 9 J U F R N O T N m W l N 2 W D Z o Z 1 F m U X Z F U k F z T k N m c 3 k 4 a E 0 5 d z Z C Z W J k Z l N h R m I x M S 9 P d E h m W j k 5 d k k 4 Z m d 1 M m 8 y b T B M T T N B d G p N Q k d h M m 1 y S X N Y b l p T U W d p W U J 3 M 0 l J d D h Q b U 5 Q T X F E Q z h x W k t t U H F K L 3 N P c m p E M W Z 5 S U d u Q U d 0 W m 9 i M j V F O W w 0 Z T B W e l V z c n k y T X R O S V l F V F J Y Q l p Y O D Z O M 0 Z l S i 8 y c j l L N H F Y e G l y S G h Y b k 4 4 M z M z R T N K S E 5 L N D d P a D B M d V l q O U w z N 3 J F V D F n R V h F N i t 1 M 1 R K d H J T c G R 4 c n Q w S m s 2 Z 3 U 5 N U h E R G V y K 0 N I e n V T a m h x O V p o S U N t d V Z J V m J M Q 2 Z 0 b 0 h o M F B X c H A x V k 5 3 a F J W b W 1 R K 0 V L V n R p V F h 4 c n l T M G x Y N k p Z U E 5 Y V i 9 4 Y 3 l i K 1 J T V W 1 I T F I z U W h N Y X N l Z m p 0 d E p L e m N u R 2 R j L 1 N 2 Q 0 N V V G F F T n Q z V n l 1 N 1 E 4 R k g 4 c z B x M H V W N G N F T H R P Z W F 4 W l l 0 M m F 2 S E h J L 3 l N b z Z O N j V R b W N Y Q 2 8 x T F p 2 S V l x a V B O V l R m e D d Q M E d K U F k 3 R n Z l M W N 5 d 2 p y a D h N T j V I S W t 1 T S 9 x N S 9 1 Z z F 3 a n Z w M 1 p M M X N s c l Z 2 M D E 5 b 3 R v e W x 6 S G l R Y T U 5 a m V U e T V U K z V v c W Z N T U 9 L d H M 5 c X l O Z z J t R G J W Z n p x V k h 0 d G w 4 U k Z r R 2 V u Q l R n d G R u V 2 o x d 1 F D U U x K W E V t R k N B d W J t e l R t e j d s b j F K Z X h w a D Z M Z D B C a U 9 v e E R 5 M X l j V 3 J K N l U 4 M E 9 N V F N D b V g v S D Z X e G V L S z M 1 c X R 4 a D V r a z F H V E x y d V k r M k E 5 S D V F V n d o U 0 V s e m M 1 W E t E d l g x S 1 p Y a U 8 1 c 3 l k O X E 5 Q j d 6 R l d 5 V W 5 k U 3 Z P R D J n Z D Z s M V B S K 1 V k N U N V U S t N U 3 k 2 R 3 p v Y T B X N H Q z e F Q r R 0 R s R 1 c 3 a U N R R D Z P Z 1 E 2 R l N 2 Y z g y e V d I Q V V k V V p N L 1 V p b l l n T E Q y R k s 0 U n B h W m Z O V 2 V C R 0 5 E U m R W L 2 o w R j R V V 2 J 5 Z H V j c T d C N U M 5 c z U v U S 9 o U T h r N E t X R F o v e G x Z Q W 1 I U k 5 z S y 9 4 Z S 9 s a 1 o 5 U U F U R G d n V n R 4 V T J q a D F E V m E z d U N y d z l E Z z E z Z D I r T m x o O X N P R G E z M H Z W N m N 3 V U Y 1 Z T J B M 1 h l M z Z V U 3 p 5 S z d X R E J S e m I r Q z h T W n F a M 2 k 0 K 1 J 0 V E Z o V 0 E x Y T M v W G 8 5 Z m R v d l V O Q 2 8 v Z X h X Y k R 4 Z z d M V y 9 W N 2 R 5 c C t B V z R W V G x m e T V r U F R q R j R w c m x Z d F B B S H d V Z F p S Z l U 5 S F J 0 d U Q 4 c F h y R E t x c T d a N E t T a G 1 X O W U y W m R w V m p L N W h B W j d k N n U v b k V u d 0 p P V j R J c 2 l r R H F s d 3 B X Y l N h d 3 p u U k h R M V Z q L 2 F x W n J o W D J 2 b z I 3 b l B w R z F s Y W w x T F Y 0 R 3 R U W l J 1 O G o z V W c y W E x Y b 3 Z U b m h 3 d m J V M m p O O E 1 6 d n J S U m w x S F B E T j J Q Q 3 o v R l h O N G R h Z k F 2 T H p X V 3 J a Q m 1 E M U l q M 1 R R d W R m T W x M N j d i d m w 4 e G 5 z a V B H V W 5 p Q 2 9 6 O D B F L 1 V V S U N E b W c 1 V E N Z O D R a d U l V e U E r V n N V b U Y 2 N 2 1 r K z J i N l l M R 2 F D c k V 6 Y m 5 Z e l Z J d F B p V m J J V 0 x 1 M 3 h V d W 9 S V 3 V J R k p a T E N 1 a 1 c w U 2 J R S k F B d E 5 D U T Z n c X I v U T E 3 M m l y Y n Z D b 1 h I d 0 R Y d H h h d U g v Q j B W c 0 x Z Z l J l c H g 3 a 3 Z 1 d 1 B h Z y t I M m c y b 3 Y z V V B P b 3 F r M W x 0 S T F M T D Z R V k 8 r N T F G V U k 2 d E 5 H T U o w M F d S M l h x R F Z K Y W R N R V F r Z l l D e U V X R H h V T 3 N X M D h S R X Y 5 Z z h L c m N h W F p h Z D Q z d H g y d D k y N 1 p B N 1 R x Z X B y Z H Z F Z S t H c T V R Q k g x a V J o L 3 k r a m s 4 S 3 Z j V W N 4 M H k 0 R l Z M T E d r K 0 d m R 2 5 l e H R t c j h q Q m x P S T l 2 R E x 2 b n h Q Z m V Y M W V L Y 0 5 k a X M y Q n p V e D d R V V B C S z h a c m c v L z B Y U U M x Q T Z q e D B m a l N M W U 9 k a T J D a m d Z O V d k a k F w d D B 3 a k x h R 0 k r V k x j M D A v c j F U Y j J 3 M G E 5 d E 9 2 T D V i U 2 l p a 3 F R b U k 5 W j l S V z A 2 S j Z M T V l 5 c k x y a m M 3 M H h o c 1 l W M U N E c m 1 w Z X p C c k d K O V R H W X U x W F J j Z 3 R P d 0 d 4 S 2 t Y e T l T c V V B e E J S S X l X d l F 5 U U N v S G 5 0 Z X N 5 N z N T c V Z x N 1 p v W U g w a G Q x c X p 1 a 3 h Q a m p n Y z N 1 Q k 5 i b 2 h D d l R r S G V I a D V L Z z R R N E g 4 N n V j Y W g w R z l 1 c 0 5 6 c T Z F R j h l c H B l U m x K U 2 J B c j Z h U W c 3 S i 8 0 S k p o b X l X R 1 h 6 L z Z m a F E 3 e n p w d z F a b 1 p G W F E v b 3 p 5 Z m Y 2 V D F J N U d Y a V Y 5 V U R J e D J o V 0 F q M V J k V 2 9 T c V l I R 2 g v b n p l e k o 1 c 2 R p W X A 0 N W p W Y X R B S U 5 3 T F h F c W Z K R 0 F w W W 1 W b m x 1 Q 0 V O d 0 V j V U x x V n h Q N G t k V l N K M 0 o 0 Z 3 F 1 O V g x N 3 U 3 V X p V W l l u K z g r Y U 9 o c W t V Z X B n c l Q x W E U 1 S n J o d F F X S W p V e F R a R m 9 M W V R W S G o 0 S z l C R V J B V z Q 5 Z l p a L 1 M 5 d T A 0 U 0 F T T G s 2 b D V R Z z l F b X V N d k U 5 Z T B U S V F 3 S V F s W G w 0 W U Q 1 N X Z m c 3 E z U E J r K 3 Y 3 Z W J Z Z E J 5 a E Z p R T R J b l V v M W R 5 M D R 4 e l N L Q U N K T z N X U m J 6 U 0 1 r Y m F 6 Z 3 J P Q U 9 Z R 0 h E Z 1 Y 1 M X Z N b E d u W k p 0 N 0 V E U X B 2 N 2 x B T U Z 3 Z 2 R 3 Q X N B c U V S L 1 F F U n p y R V d V b 1 V Z a n B w a j J D c H V S c m N w M n B y Z n A x a 3 V J a 0 5 5 e G p y d E 5 y N m p p N F I y U n M v Z D g x c j V z R E J 5 c 2 9 x S X h n N W R a S 2 F k M 3 V 1 W G 1 a Q W h j b l V m d E F s Q W V u c 2 5 G U z R r V y 8 w N E 5 a V E V D M l p W Z k h X K z M 5 M j V 4 N 1 U 3 c D B S d 3 l l b C t j K y t z O F J W U D V 0 V y t I V i t X V E g 3 Q 2 d o O T R 1 c m d T M z Z n c 0 p B U 3 F t M H N x M 0 w v R 1 d B a l R V d n V L Z 1 c w K 3 Z B Q X N v b U J V S 0 M z W U E w U F F 3 c H Z I e T R R d V B P b E l V Z F V Q V D g 1 a 0 U z c W F I e j d Q N T d t O U p V V E 9 L V n N B Y T h P N 0 U x N D F 6 V l c x T 1 h Q W X J O d X l x N n l p Z W p B T m 8 y O U N D N m Q 5 Q j g z d E h p W X d B S k Q 1 U V V B Y 1 I 4 N 1 Q 0 O F l u d 2 R x c D V 3 Z W 9 Y M j Z q N W t B Z 0 F t S i t M U H F s T 0 x t U m p i M G R T T j d R T T J W Z G J B M E h E b 1 A x V F U 0 a W t v Y X l o M E N o W k N P b l c 0 d j l R T V V H Z D g 5 S S 8 z c E N Z a W N m U E J H L 2 N r a 1 E r b n R X e k R U c G x t M E p v V E Z q b l o 3 c 3 k y Y n p L Y U V I T G V o d U I 4 U H p v N T V l M m d o W U h s N 0 t 0 d 3 U w V D J y S U h o Y X J u T U p z T W x S T T Z q d k N o Q 3 J i U E w r Z T J K d H o w a V Z S N U t k W D F P R D R l Z m 5 s O U 9 X T z J w L 3 F Z U T V x c l p O S T l B U F p R b i t u R G 1 B V 1 J y d W p K O H Y w N l N J R k d w Z n V a T E J o U H R F L z Z k U H R l V i t z R V J q S X A r Z j J W V z B 0 e D c w M 2 V U b D l 4 W k l o a 1 V R S m U r a E s 5 S G t L W n p y N T J j S z d 3 V k N o T j l s S T Q w Z z V k a G w 3 Z V N 5 a U R y R l J J R E 0 5 S V N t Q U Z Z a 2 1 m W X d u d T d l V m E v b 0 d 6 a X R 2 U 0 R X a k d P R n l w Q l J r Q z l w U j h 1 W j R L Q U R J Q 3 g x c n R H M S 8 4 b z V P a T B 0 a U l 2 c T d l b U F V W m d z Z H Z h R F Z k R 0 R C M V N F b X h N T i 9 2 b T Z z V 2 F 3 b 1 R S R k N J T 0 p S U F R z N j A 5 K 2 p O U 2 p T R E 0 r Z T h Z L 0 8 3 d U l B S G 5 D c T N a b U x 5 b D l j b X N u N D N l M 3 Z a a 3 V p Y W p w T E E 2 Q 3 Z r W X h 0 c k 9 M N l p w O U h E W D h r S T h s d 1 N x M 0 p 2 N U t s K 0 1 3 Y W V C V y t K V 3 p J Q X h F U X l 6 S m 4 y L 0 J l d 1 c z a W x o Q n l l N H F m b l F u T S 8 w S l Q 1 S 0 l H c k V i R F N a N V h X U 3 B U R G p o Q z d t c 2 5 l V n Z l L 3 U 2 a 2 V v V U F n d m Q y R 1 l a Y W d J R E 1 6 c z N I V j F 1 L 2 x h N W 9 J R 0 l Y T m x k Z W d l S F R H a z l W W X h 3 d E 4 r V W h l U V E y S W k v S k t a N T V C Q T J w U z R N N i t R S F V 5 e F d N Y 0 h W e F J p b F p C Q m k r Y S t z d D h y b m V C d W J i Q 2 l n U 0 F s Y T Z P Y X V W S 1 l K S X g 4 V F d v a U 5 G R G t 3 Q 0 l 0 Q 3 Z m Q W Y y c S t l b X Z p U k V n T V N G W k 9 q c G F G K 2 h 0 L 0 9 1 S H Y 3 a H R S S n d w N V d 6 c l E 1 R z M 5 d E w 1 e V h V b D B v b H J K b 3 B J S F B P b 0 R o O G p a N F J N d D d k K z B x S 1 N 1 e l Z j Z l d i c W F I N E 1 Q O G Z O K 1 F 3 N 2 d Q e T N 0 b 3 R 6 L 1 V t Y 0 9 N U W 9 m R 0 V 1 a i 9 v W W h 2 S k Z G S U N a d k d S V 1 B V e l V T O E J V S 0 l 5 a W x j Z W Y 5 e k V s W W R L Z z Y r Z X N U a 2 t x Z 2 h Q R V B y S W J p V W 1 l N H p D c 2 F j K 1 d q a j l j T U Z l T n B k R n U 5 R D R G b l l x T z I 0 W G F k N 3 Q w d E 9 r K 0 I r S D F Y N n B 3 T D I 4 V W x 5 c T V p M T U w Q U s v Z E 9 P R k 1 u R k Z G Y m l Q R 1 J T W n F m d z N M c m N s S 0 5 Q S m p i a j F v M U l R a 2 9 a Q X N Q d U d j S E J X c U p L S 0 Q 1 R T V w S F F U N l J n M 2 V Q a G J W Y W 9 G U V F u Y W V Z e k R 3 Y 2 5 j d F E r T 0 5 a a D l D Q n h 5 Z 3 F C U m p i V 0 Q 1 L 1 Z 3 Z U l Y c k t i S 2 l L c E k 4 N C t D S n R k N S 9 T W n B K c z d N V k t h M 0 5 a R 3 c r e W l 4 d 0 p p b k J K c G o 3 U C 9 L c m J o T 0 l y d W 9 L M W R o T X h I M 0 k 4 W j l k d n p j a l l r V T M w e m d t d i t m R W h r Q j B 1 T 2 E 4 d H V 3 T z J s a i 9 B S U h P T H d Y b 0 5 p Y X Z m a U t D c D N y M n N Z b D d 4 S W N M b G 1 q K 2 F m a E 5 4 V D B 6 R m t Z U G 5 x W k V p N T A 4 c m d H L 2 d F a m V u a m h R S z V 4 U T h P S y 9 t d 0 N w W E l X R F Z M W F d N d U 9 5 c j h Y L 3 A w a H h i a U 9 q a W 9 2 Q z R 0 W n N x a W o 3 c 1 I 0 b H Q x S U h 3 W H M 1 W W Z s R V k v b l F j V z E r V 1 A 4 R T h 1 V 1 o z V 2 R V M 0 5 S O T N r e m x O Q X J P W D l 3 b G 9 G c V V N N 2 d D T m R z b 2 N 5 d X N X K 3 M 4 Z 0 R y c G p X V W 5 n U j J Z Q 0 h n K 0 F i d E F F Z T R r O W N Q V U Z G T E J K T l F a O F Q r Q m 9 B b z Z 5 Z j Q y a 1 A y W W t 3 Z W l C S m M w U z B 4 a T d Y Y V R H O U h k b U R n N E l w M U d 6 Z E R E O U U z a 2 Y w T 0 t u Z 2 d y M 0 0 1 R l c 3 W j k 3 Z 2 h N R z J k M U 0 5 U G d F U G x E a l Z C d 1 B r M n R i a j J 4 c k k 2 W H Q v R W 9 N b H Y z b y t P U 2 Z G K 3 k 3 U 3 h J Y k x Z U 2 h N R H V y V 2 F T Q m 0 5 U m p P N 0 d z R V h x L 2 5 l M m E 3 S z V v K 2 V x e j R I c G N M b k Z a a E J W O D R h M D V W Z i t H Y m c v M l h U W V d H L 0 t w S z V M W H l C Z 2 d 6 R E t s O F c x R 3 U 1 V G l Y M 3 F a S 3 F T N m 1 J c D N D V V o 4 Z W R U T n p 0 Z T h 2 T 1 Z 0 W D Y x c 2 h W Z T N i c j J L Y T J D Q X l r a k c 0 d m d s d X J E V U l T T 2 d T N E k v R 3 g 3 d j F a a 2 Q 2 d H d R R l Z L a 1 d 1 N H p 6 V m R i a U 1 Y c E N p T 2 d G R D l Y S T F S a D Z P V D E x S H p h U E J k a G d F T y t B b U V i Q i 9 D Z 2 J K R 0 Z 1 N U h s a 1 Z 3 d V d n b z Z 2 S k R s b l R J S G N O b U l J O G x T Y m p 4 W n B m K 2 t B V m x H Z k 5 v S z V C R 3 Z V d j B u c k x j V 2 J X N 1 N i R G 9 0 S E R 0 U l N n U k R B M W l X M k 9 4 Q k p 1 d 2 s 1 Q 3 I x R F Q x Z 0 1 D S V M 2 W T V L R m p j Q m t n N W N r Z l R x R H l 5 W V N R a m R 4 T k 0 0 e G Z h b V h P T 0 l 6 c 1 N M b F k w T 2 g v Q W 0 3 b T d r R G h q R G g 5 d z R u Y V N a Y 0 l x Z 1 E 1 Q y t x Z m 5 R d z B V O E J S c U t M Z m k w e G d h V 3 d C V E R P c 1 A 0 e E 9 L Y n F H R G 4 0 c E d F e n F B N m x n O W Y w Q j U z N T F l e m F 5 M z J B S 2 h W U 0 d h d W V L T W x t T l I w d 1 Z K a 2 Z O L 3 l V Y V h R V X J 3 T 3 J n a 1 B J e X R U S j J s c m N B T m Y 0 a l p x d m J V a W J n b z B o T E t r a F V p e G t H L 1 g 5 U V N 3 R U N G Q U 1 V Q U F B Q U N B R F B n T j F Z b 2 F X Y U 9 x O E J B Q U E w Q k F B Q U R B Q U p B Q U F B Q U F B Q U F B Q U F 0 b 0 V B Q U F B Q V p H O W p k V z F s Y m 5 R d W V H M X N W V l F G Q U F l S H d I O W 1 V R X N C Q W h R R E Z B Q U F B Q W d B T 1 g z Z F d O d X V l Z 2 5 v R H d B Q U 5 C S U F B Q W d B Q 1 F B Q U F B Q U F B Q U F B Q U x h Q j J R R U F B R z F 0 T G 1 K c m F Y Z H B W V l F G Q U F l L 3 V u O W 1 V R X N C Q W h R R E Z B Q U F B Q W d B e j R E Z F d C N E s y T k 8 r Q l F B Q U N R O E F B Q T h B Q 1 F B Q U F B Q U F B Q U F B Q U x h Q j V 4 R U F B R z F 0 Y 0 d G b l p T O X d Z V 2 R s T G 1 K c G J s V l V C U U F I a D h C L 1 p s Q k x B U U l V Q X h R Q U F B Q U l B T S t B M 1 Z o d G U 0 a 2 N 6 e E 1 B Q U U 0 N U F R Q U 5 B Q W t B Q U F B Q U F B Q U F B Q U M y Z 2 R J W E F B Q n d Z V 2 R s T D N C a F o y V X V l R z F z V l Z R R k F B Z U h 3 S D l t V U V z Q k F o U U R G Q U F B Q U F n Q X o 0 R G R X R V Z v K 3 R t W E F n Q U E 2 Q X d B Q U J V Q U N R Q U F B Q U F B Q U F B Q U F M Y U J 6 Q 3 N B Q U h K b G J I T X Z j R 0 Z u W l Y 5 b W I z S n R Z W F J 6 T G 5 o d G J G V l V C U U F I a D h C L 1 p s Q k x B U U l V Q X h R Q U F B Q U l B T S t B M 1 Z n a z h O d j R P Z 0 F B Q U R v Q U F B Q V N B Q W t B Q U F B Q U F B Q U F B Q U M y Z 1 p Z d U F B Q n l a V 3 h 6 T D N C a F o y V m Z j b V Z z Y 3 k 1 N G J X e F Z W Q V V B Q j R m Q W Y y W l F T d 0 V D R k F N V U F B Q U F D Q U R Q Z 0 4 x W U l t a W d I Z j B E Q U F C a k 1 3 Q U F D U U F K Q U F B Q U F B Q U F B Q U F B d G 9 F Q U x 3 Q U F k R 2 h s Y l d V d W V H M X N W V l F G Q U F l S H d I O W 1 V R X N C Q W h R R E Z B Q U F B Q W d B e j R E Z F d G e W Q 2 S l J m T l F B Q V l 6 V U F B Q T B B Q 1 F B Q U F B Q U F B Q U F B Q U x h Q k p E T U F B S F J v Z F c x a W J t R n B i Q z V 3 Y m 1 k V l Z B V U F C N G Z B Z j J a U V N 3 V U d B Q U F B Q U F n Q U N B Q W x B Z 0 F B c m 1 n Q U F B Q U E i L A o J I k Z p b G V O Y W 1 l I i A 6 I C L l r 7 z l m 7 4 x L m V t b X g i C n 0 K " / > < / e x t o b j > < / e x t o b j s > < / s : c u s t o m D a t a > 
</file>

<file path=customXml/item9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1 B C C 2 C 2 8 - 8 7 1 D - 4 8 C B - 8 B E 0 - 2 8 6 7 F 7 8 0 3 A D B - 1 " > < e x t o b j d a t a   t y p e = " 1 B C C 2 C 2 8 - 8 7 1 D - 4 8 C B - 8 B E 0 - 2 8 6 7 F 7 8 0 3 A D B "   d a t a = " e w o J I k Z p b G V D b 2 5 0 Z W 5 0 I i A 6 I C J V R X N E Q k J R Q U F B Q U l B T S t B M 1 Z p a H B a b z Z y d 0 V B Q U R R R U F B Q U 1 B Q U F B W k c 5 a m R X M W x i b l F 1 Z U c x c 2 Z W T m h i O W 9 3 R V A w K 3 F m O G h 5 d m V B Q 1 N R a 0 5 M U 3 F p c 2 9 t Y l N z U 2 R Q M T h U U T V 5 S m J F a j Q 3 U k Y x Z j c 3 S E J k Y U 1 H R 0 p G R G 4 z M 3 Q w N z M 3 T 1 Q 2 N 2 V 5 Y 0 Y 1 U W J r a n d z Z H Z y T U 5 k Q m 5 v c U 0 r R 3 J z U G l 6 d X Z N a T l 2 c n I 0 b G t 4 R V d w Z k l s Z l B u a z h z N l V h Z m 5 P a G 8 1 a k R F V G 1 k Y V V q Z D M z W H N i Z 0 t m Q U R M M G 9 C d k V I c 0 Q 3 d z R C Z l R Z Y 0 p p R k 1 m a U F m d m p Y M W Z V Z C 9 T U X p L U 3 F V a W 5 D e m k 1 a m 9 U Y T N F V D l p S 1 d t d H J C Y m Q 3 Q 0 M 2 b 3 h J S T R Q b E t t Y 2 9 N e n h v N H B 0 M U F V T 3 Z s c 2 l Y a 3 V Y c W R T M U 5 W d k t M R U Z u M V R V U l A z a j Z F M n E 2 Q V Y v O E F 6 Z k d 0 V F N u S 2 N T a 1 g 4 M U Z m V E R O c 0 o z c E Z W d W V v c E R x O E t z Q U x V V X N t e k F W K 0 x I N E M v d H o z T D d Y O H F 0 U k Z D W T d a e j V t S X p 4 N j V R b F p B T X Z T N V F 0 S 2 9 S b j B K M 0 F S S C 9 N Z U p q M m x v V 2 V I e n U 5 W U R R S V J u N 1 F X c T A x S V J 5 e G N O U z N l c H Z C Q 2 p j T n M 5 S U x x e F p V d X B 4 b F Z 0 S T l P V C 9 K R k x o U z k 1 W F N J e m p N Z n h S e V B Z R 3 R 5 Y i 9 j d i t 5 U z J T c l B R a T R v W F R l O H Z v V V I v O E p z O H h W S X R k K 2 1 o Z D B S c D A x K 0 J q U 0 p 6 W W s y O D R r a S t 5 U i 9 K T z h K d 1 R D M E N R K 2 M x T 0 Z O c 0 J 6 T G d h L 1 F k S D R z b m 5 S U D U 2 U j N M O W Z 6 S E Z F M X J L U z d 2 L y 8 2 N X g 5 U V N 3 T U V G Q U F B Q U F n Q U 9 Y M 2 R X T n V 1 Z W d u b 0 R 3 Q U F O Q k l B Q U F n Q U F B Q n R i U z V p Y T J s M 2 F U V 1 h o W G J 5 R E 5 k d G N a Y 0 N M Z T R S Z 2 h N Q 0 l Z R k F D T z R s T 0 J T c F F n c 3 R V c U g 2 d k w z M X Y 5 O D Q 0 O X p D S E h 1 d k 5 k Z V Z D Z l o 3 N 0 1 4 N T F y S D V 1 R i t m b E N Q d l V R M 2 l k N W F 5 Z W N J S F F X M m 1 V S z M 0 W U Z Y Q U g y Y 2 J 6 U G Z h e G V V U m g 2 T 2 t C a 2 Z X M G Z 1 N z h p b 2 R r Y X Z F M F g 4 N E Z u U 3 o v a E d E R T Z 2 N F B q M G Z a S T Z O U V Z s c E 9 4 W W 1 U M D d p V E 1 M Q m N Y O S t j S n B P V j U 5 c U V 3 a 2 x C Q 3 p Q b G Y 1 Y W 8 r R j V a V 0 9 U T 0 Z m W j N o R k l o a 1 B Y e W E r b 2 V i a l F l a H V i M G J p W l F v Z l N W N 2 h 3 a F N t T n Z s T G t Q V m N Y T 0 1 H c E Z W U m N O Z W x P T E J z V U J F L 0 5 J c 2 k 0 M z k z U U 1 K R G x 1 b F Q 3 a D N y W V h 2 R E x B Z 2 5 O W T V j b 2 0 x T 0 d r U m 5 q Y X B y V D I x a E s 3 N W l l V 2 t Z V k l q b U N l T G F F S 0 d z N m l Z d j B p L 0 h C S D M y V E Z M Q V p K M z N B Y X l t N D Z X c D E x M j N L a 0 d F c j d M b U V Z Z 1 Z B Z m t a O F d p U m x w Y W R Q M U p p K 2 t 5 Z U J V V W p M K 2 h x N l k 1 V 0 5 t R D h P e l N l Y j J F M E 4 1 d j V W W D I r d m Y r N G J 1 a z l t a z d V b T F n O U h t R H J h N V F C Y 3 J C V F V t S H Q v S F Z 0 T k J I N T Z E W G F 1 T H V J M X Z t R H d C L 1 J 4 M E x W V E J y T G F 5 R F d s U W V w V U p E N X N O N C t L c l l m M W g 2 R m l v W U Q 0 V T h 5 Q X l J Y W d s R H p J R D Z X W V R q R 3 Z a S D M 2 W T J w L z B N R 3 p w Y 3 h 6 d n k 1 Z k V a U V V R Z m F 2 V 0 N T c j J E b E d 2 Y z c 4 Q k V V b k Y 3 U F l z Z G F K Q 2 Z W Y T k y U l h y d k J W N m t u Y l g 0 a D l l L 0 V R T H p 4 K 2 J C K z h l a k h a W H p G d k 1 o O D E w d k V m S 3 N 1 Y m F v a l N n c U V D Z 0 g x S F V Y M m 9 K d 0 R H M V h y N 1 d V U z F m Q 0 t 4 M 2 l C Q X l M Z G N 3 K z R P U m Q 1 Z l A r Z U J V a W V H T m J o K 0 t 5 L 0 R G d l o z d k t F e U 5 O M n l Y N i t B M F E 5 T 3 d t R 2 Y z N k o w R T R V N m w 4 O T h 6 b m J 2 b W F C K 1 R H b l J p Z E F T c W F N a 1 p p Y j B L T n F 5 c 0 p Q Z D g 3 K 0 l 2 Y l V j M j N K b 2 l k T T Z K b X B 4 d U V F N U R V Y k F v M j c x b W o z a 0 Z I M j N R N E V 3 O G Z 0 N W x U Z T Z C b z N 6 U H Z 0 b 1 Y 1 c 2 p Q b j N z e V d X e U V C Q j Z 0 V D h o U l B G V W 1 p a U 0 v Z G V E T j V W Y m J 4 V z R Q c z g z V 2 Q 1 Y 3 F h Q z h t K 2 p o b H F i Q V V F a G p 0 L y 9 4 d i s 0 b 2 Z I Z 2 d C O T h F e G 1 t W V B 3 M m N q U n l E M n J v c m c 1 Q m d N Q k 1 J S k h P S H p a R 2 p U b U p a U 3 o 4 M 1 p w c 0 N 6 T 2 x 5 Z W c x R H p J b W t j O H p H N 1 N I W k h Q T n g 0 V m V a Y X Z 2 W G Z h V T Z G d i t Q L y 9 M L z N m O E J q N k Z o T m 5 4 e D B j M m R v b m d u M F l l T U N L O W 5 W Z X J p c 2 N k c z d h a X d G a V p U e W Y 3 a m Z O U 3 l B W U N p L 1 Z O L z F v Q W t G e U 5 k a l p u L 1 Z 6 T U M r V T V u T U M 2 e X F 5 U C 9 z S S 9 p U W h O d k I 5 b j J l V G J B R W 9 h Q 1 R 4 d 3 h S R j d P e V c v b E R r d U d a b W V 2 W H l q W S t l T i 9 M Z 0 E w e G x n R z M 5 L 2 N w T l R n U X A 1 U T d a L 0 9 i M E 1 q S W g y a 0 x G T E h U N m w 2 Z n p O M V V D a z d F d V A r N n Q 1 d n N G d E x H b X M 4 a l R I S 1 p z U E R X M 1 p o T l R G S 1 k r d G k 1 b n p 1 b 2 R 1 c V l 3 Q k U 4 O D U r e V p i b W d S c G Z U Q m 9 o T G Y z W U x 1 T V o w V j h m d X F r O T N K d U p o T 3 h q Z i t M M E 8 2 U j R 3 N j B T a k 5 2 b 0 p Z Y m I r W F R z V E R y b 3 Q r N T Z I M X d p S l N S b G 4 5 V k 5 u a k 5 R S 2 Q 2 V 2 1 3 U 2 Y 1 N 0 5 4 Y T Z W b E R 6 b m p Y e m 9 L b k 5 K N D d l Z H l h b m d Q S n J w c C 9 H b X p h T z l F W m h x R 1 F o W j U z R z l a W F I r M k Z v b H o 2 a G t I V E d 5 a l Z F S k R J T W h s d z Z m V m J L N X V B d 0 9 C d i 9 6 W m 5 3 Z E Z 2 U G I r Z T U 4 d D k z a 0 J q c k g 4 V 0 9 0 W T l h S 0 I 1 c G x G N F h w R E c w d C t S Y T R Y c W N I V V l Y Z E Q 4 Z l d Y Q T V o c 3 l u V z d n d C t O T 3 h s Y 0 R x S k J 1 W m x R e F V Y M S t V d k Z U b X F 0 Q 2 9 U K 3 N H d D c x T z Z x N F N R N W Y v e C 9 z U m Q y e k F r M 0 5 y M X h r N G k x N D V x Z m d E S m 1 P U G J M U 1 V w e m Y 1 Y U N D c G h G d n d E W k R r W j Z o R n F E d 0 E w N F R k b 2 J Z c D F 2 M j h S Y W g 4 T W k 4 W F Z o U l h G M D N O T D F N M U I 4 O G 0 y Z m J J O H R R R D V P L 3 Z H L 0 0 4 a U I y Y l E 0 R 0 h 5 d z h o O S t q T E l j O F B I e F l s a F J G T G d U Y 2 Z J U W F i V 3 h H d V F I M D B S Q U F i T U Z 0 a W l M b G F T U V B N M 2 F O R H B z W D B I N 0 l R e m 5 w Z n p W W H Y x U k 9 B N E x o W F F t c i 9 x N H F S d n B t Q U J O c F B 5 M 0 d R M D N v Q l U w S H o 5 c n N v R D B R d l R 3 O D N S Z k 5 F c F B l N D F h V V o r S m V l L 1 N T M V N H a F V R b F N r V E 1 p S V o z Z 3 J o Z U J H Q m E v d m N 2 N T A 0 W V h a Z G F l Y T d N e W h X Z m x L U H Z V V E J F b z J k S X l w Z l B z Y W t v R 1 l F O C t j d D Y y W j N 4 a H V S R T d 2 c G x Z a 0 F k Y 0 R h M 2 F k N n Z o V k l v S 2 F B N F d k T 3 d V Q 3 h H b 1 Y 0 V H g x Z V J S V 2 8 2 R l J 3 c m 5 Z V D B 6 T 0 d N U F J a c U x 3 S k 9 w M T J N e H c 2 V k t T U V B C R U Z V S E 5 C W j Y 5 T n R n Y W Z 3 U n h j c G Z U N H N V c D V Y S n M 4 Q W 1 F M T B P U D J G a F V F M 2 c 1 U 1 R E Z 3 d v c 2 9 V T G Z i T G p W d 2 s 5 O W Z Z a 3 p q c S s v M m V l c T h h W k 9 k U G E 1 N T d k b U R k T 3 l u b H p 0 V 0 J n S l M y Q y s r W V Y y S T Q r b E 1 i d k Z u b 2 F C Z S s z N U h k V T V 2 Q 2 h K L 2 o 4 L 1 k 0 U l d E W G h M S W t Q K 3 Z h N G 9 5 U k d 4 c m V I b U 0 v R W R v b E h 2 S E 8 w d U c y Z D V K Q k J L R 2 R V N 2 E z O H R 0 c G g w S 1 d Q N U I 0 N y t j b E V I W k V P c l h E a k w v O D d U c D R p N E t T Z G 1 U R W c 0 N D I 3 S 1 p W S k M r L 1 k 5 a U U 1 b W h j T W c r V j k x V 1 F N R 0 d q S W t j c 2 1 M d V V t b m 1 T Z W t C R z l 0 M X B S b l V 6 a m t 1 e F N k S m N u S F B t T X F E R l c x Q j V 6 a U t 2 b m p p T H J 6 b W Z O N X d K U 0 F J V G 5 M a m V m Y 2 9 F U X F X Z D Z T V 1 p R U E E 4 a V Z F S V N 6 e k s x Y W w 2 d m d 6 d 0 J k N 0 t Z L z h k N i t a b 1 p x W m Z V a 0 1 n Y T R T a m p n W k J y O T I 4 W E V a Z F k y U D B O R k M 5 e T Z D V W F R V 2 R E U W d m Q T h a d l B a N E 1 z N U l k M G 9 t M E 1 2 W E N X V E Z 3 S z N U Y k g 5 N W p O S j B t R m c 5 d l N m d V h F U n J 4 T V A 3 S z d Q Y z l S S W p 3 d 2 M 4 e E V E T j d N V W s 2 U j B v Y 0 Z 5 T z Y v b k Y 4 R T M 3 N j l s Q m Z t S 0 1 G M n F t W G V t V 1 F M Z H V B e F Z q N H l D a 0 d D a n V x b G 1 0 N T Z T N j R w b F U x Z z R j V 3 p 0 Z X Z p V k t R R X g 2 N k 0 x T U R L S n Y z M 2 V z V H c 3 d V p M a n l a T E d w c V N r Y 0 h B N E J M b G V U U z F l M E 5 a M C t p S 1 Z l Y W 9 O e G t v S 0 N T a k h u K 3 Z 0 U U F 6 b E s z V n J S Q V p Q T m t Y U n o w a j h 1 d E R V b E t D N 0 1 E S D l E Z E Q x S m V B O E 1 4 S X Y v a 2 R k M F l j Z z l y R 2 d h V D d k Z 0 p m Y 0 V L Y y s v Z X Z O N F Z H N l p Y N C t C M m w 3 V z M z Y 0 h F a T g v W m F 0 Z X h w M U V 0 e U c w d n N y b U N 4 W D J D Y 2 R t d 0 c y c T l j Z U 5 z e D Z E e F F a c m Z I R k V 4 R 2 1 Y S n V 5 Z E 9 L a F N S U 0 M w W H F U Q m V N e H A w Q m Y 1 V D l 5 T G E 0 a 1 N o O D V 2 R 0 Y v L 2 p 2 Q j V C Y V I z d y 9 I N E I 2 W m R P N D M y T F d K T F g 3 M 0 t H a T d o V E V Q c E Z l R 1 U r d T R o M T h V R y 8 4 Y X c 1 T E 5 r c 0 N 5 T m p M e k g 0 a j Y 1 W X E y R X h D b 1 R D b j F u a 1 l u b U F x a n M v S z h U a n V 5 a F B B S V h n T F N u b k p Z T 2 g x V U N l a k 5 k N n d Z R U l H S E I 3 c U M v M 3 h m e T k 1 b E 1 H W W l X T W 4 v e X V S S 2 h T Y 0 9 5 M 3 l 5 e i 8 v d 1 M 0 U 0 l v O U 1 P R G p M d m t D S 2 5 0 Z 3 p O U G M r a n F L U U R J a 3 h E d 1 h L b 3 F S N 3 B m T D l Y Z F B x d G h 4 T D Q x V U g 1 L 0 9 4 N V c 1 S 3 N i T m l o a j M w M 3 N z c U l p T V d v d T E 5 O E c w b 3 V F Q W 5 a c H V w N H d m e T N v R W 5 M c V N O a H J T M E 9 X c C t V M z A r c V V 2 V W d j O H Q 5 d T B m O X Q w Z z d Z Q k g z S E V s R 2 h s Q m J p T 2 R R Y T l l Z F l o M W N M R W Z s Y k 0 1 R 2 Z q N l Z Q L 2 c w R E o 3 V W 9 Y Y U V z d U h v M D F W M X Z M Y 3 p t S 2 V 1 U V p E R 2 t Q V z N k Y 0 F r N m Z 3 V U 1 n b V d K S j N S R H p 0 R G R 0 K 1 J C V T B r d m J E Q X F h Y X U 3 U T d 1 S T Z I T F B r N 1 J o V 0 V G O U R H b l V H U U p a b U N N N m w z b n p v N V d B e U 1 X N m V G b T J Q V X h B V 2 h 5 b E F j T W o r V z d w a T B U Q 2 F i b n Z 5 K z R t V z Z T V j B O d S 9 M Z V B q S H Z O M T Z M e m 9 r a n d m Z E 5 I c 3 A x S F k v M 2 t T M H g 2 R W N 0 N C t U Q l p x S D d y Z m w x b 0 N Q N k 9 D Y k 5 U S U x I b D F F c X F B Q 2 d 5 Z H V 3 V l h E V V J W Y 0 x O V W o 4 O V d N c T V H e X l 2 K 0 U 4 R j V h W W 8 3 N z J D V U x j Z H Z L M 0 d 2 M 3 B 0 Q m 0 3 N k V 6 Z H J 2 L z V q N X Q 1 V z E z W G h m R 0 R Q R z B 6 V 3 F s V k p W N F J C a E k 2 S D k z e k 5 i Y X J w Q V B q b T F W e F B j N i t Y N W N G a G 9 D a 1 Y w Z m I 3 T D g w O T B t U V R 1 L z I 2 T U k w d X E 1 S l J w N k N t a m 9 k S j R j N W Z 5 Z W M 1 T 0 5 3 c E 5 W c G p r T U 9 j d U l Z S 3 N l b 3 o 2 a T c 4 Q V V Y U k x N Q 2 F h R j B k V k Z m e F l x K 0 Z J L 0 x 1 b T Y r Q k l C Y 0 J I c k h u a W p D c D B V V 2 1 o V F F V a S t G N W Y 1 T H J O U l d o N U d K N m p M R V d j Y T R M R S 9 l O U t 6 d 1 F 1 N D I y V 2 V a U D N N a k p 1 d F l F a D h J a U p q W E p Y Z V o w c G J x R j F P T m l O U k d t N U h F c n Q 2 Z H V T b 0 F 1 c E V Z c F l 0 T E N M Y V p O U U V K d F J H R 2 J Z R 2 9 r a W d 0 S F h Y T T d p Q n J 2 V T N 0 L 2 l t a 0 Y r Q m V I W C 8 r b W 9 p V V E z W G U 0 b k 9 4 N E t I U k R s b 0 4 4 a U J 1 V 3 k w N 2 5 s M 2 N L M n k w V 3 R B Z E x C a G M 0 Y U t x R D d X U n p T c 0 1 m U j N x U X p P b W t k T l V R V 0 J H Y j N l W D N o Q m l 3 d W 5 J R W p 1 V 3 V z b z R N V 1 N u S 1 p D Z X B 6 V X p K W n k v T 2 I 2 N T Y z W m Z q K 2 Z r d m U 1 Z l B q S 1 p 2 T H Z I a U t P N T M r T W N D Z 0 U 2 M 2 R R b y 8 3 Z n R m b j J x M G h M b l A 5 V k R i d n h q S k E r O H h t N F Z s V V Z W S W t S M m N w N 1 N M b U 5 Y T j M 2 Y T Z m Y 3 N F V G 4 5 a k d 5 b V B y U H V H d F Z j Z E E v Q l l n L 2 J a W T B G T X d F M l N E K z R i b G Z l U F c 0 c E F P c k p y b j J Z R 3 l F N l d Y a G l D e E x r Z V p z U V J T V 3 d 2 M z d I a 2 9 o W T U 4 c G N H N 2 h L W k 5 k d j M 4 U U g 5 Y 0 t K K z N W W D M x b 0 R W b j N h b 1 p I b m I 3 W n Z I K 0 t l U k V J N n V R Q z I 3 R T J X Y 2 t h K z B 0 Q z R P a n k 4 Q 1 N l Y U h u a E k 0 K 0 5 O d C 8 x T W 5 B Q V d C S F k 2 b 3 E z N j Z 0 a 3 E x Y V h n b W I y S U 1 x U G l O Q m 9 Q b 2 Z H V E F l d 0 t W T 3 Y 1 S H d K M l F 6 N k 1 H Q U F x S G Z I N S 9 F a l d 1 Z z d R b k h J c m d x a m x h e G w 5 S 1 B a a G J K a j V h Y m V M S 3 d K c k 1 O U H c z K 2 V 0 d U h Z N 0 5 y a 3 I 5 K z F H Z n E 4 O T F 2 V V Z 3 V k Y y d T Q 1 S j N G c j N L Y m M r M 2 w 1 c V p X V H N u T W J R O H g w V G N P S k d J b F B B M 3 J s U j l Q V j Z Z b 2 9 r Q W 9 D O U I 3 M m l o W k p M e n J l N T F 6 e n d B T G p x a V F O c k d i a 2 0 2 V U p a S W d p Z T B W c T J 0 T S 9 L Y X J C L 0 t E Z W R u U 3 J Q b D A x Z G d K U H c 4 Y 0 x n T U U 0 V H V x d l A 3 b T d 1 a i t p T F F P e D B x c l Z L N k N 1 U 0 d I e k l V V T F X R 0 R m Y j d E b W Z j N 0 V s T H Z I L 3 l 2 S 2 d m Z X c 3 U l F 0 d 1 d t U 1 h W Q T Z 0 T D V J R V R a b V J G S X l N M E s 4 K 2 w 5 R k R t M 1 l J a m J r M W 8 5 W m 9 x Y z E 4 d 0 R J U l p Y e T c r Y j I 2 c 1 d D S V F K Y X Z s e m 1 E O S 9 0 Y k h k L 0 U 0 V k t J V H o w V 0 t E U l A 2 e m h 6 N X Z V b 1 F 1 U 3 l Q V 0 g w R E t l a n l F e X V 3 c G Z D b 2 I 5 U G k 3 c l Z V W H l V U W 8 y W l J B Q U 0 1 S E x y T n d B N D Q r Q m 1 n V F Z C L 2 t U Z U E 1 R k V V Q W R T T X N o T G x K c S 9 Y S k Z Z U k x z b D h U V H p I L 0 V p S n p j e G 5 j Q y 8 3 T 2 5 x d T h k Z k 9 S U 1 V m Y k h S W m 4 r Q i t H Y n V R d n d I b m J Y T G N I Y 0 N I d F V k b F p N a m N p T 1 A z R n J E c E M 3 T 3 I 4 T W R R K 1 c w M n M w U W N 1 c W s 3 b n Q r U z Z r R F o z L z V m N m 9 3 e n F I Z C t w e E x t U U F S S 3 g w O X g v R V l 6 c W 9 o O U R 3 M y t p W T F K V U N X d V A x O U V W Y n R 5 T 1 h x b 3 Y 3 S 3 N l b i 9 s L y t 2 L z M v L 2 1 2 N z I 3 N i 9 K V m V j U 2 V x Z F Z 2 e X J F b E M 2 O T E 2 Q 2 1 C N j d H M C t v U W x q b 0 1 v W W l N S F Q 0 d n Z 5 U l d l Z W l p T 1 F k U F R 0 T m 5 6 S 1 k 5 a G 9 U a n Y 2 Y j k v W G 5 B Z X I v V 3 N I R W N J R 0 w r Z H N 1 c 1 R v U n N R Y W p a Y X l i d 2 l a M 3 Z U L 2 N k R V F E N 3 F S e G 5 Y b y t R S D R r S E 5 P c G x 6 O D k x N k Z 6 U W 5 k e W 1 R R 0 J 0 K z I y O F l 2 S m 5 Q S 3 N T Z H B E U 3 U 1 O U t F a G Q x V k l x V V F 0 U S t Q R F p F Q V Z J a m h V S T h 3 V X d i d X k x S i t k T l R X U 0 0 0 c k c y a X R t U 0 p 5 T k E y c n Q 0 W G d q e l Z E V 1 B 4 b n h J b X N k W H Z K S S t S V X h R S U l I R 0 w 4 O C 8 1 M D R 3 W k 5 m d G d I c D B 2 c 1 R i Q z E z Y U p l Y 1 Q 3 c 3 p m W n l x c k l O Q y t r c W M x M 1 R r Z F g w T T F w U T F O a U Z L Z F J p d W 0 0 a D N X Q k R v e l B y S i s v W l p F M U R 0 a E 5 3 T E R j U U N i e V N x K 0 t r W E Z P N 0 1 T b 0 5 Z U m M y N G Q 5 S 2 h o c m 1 M V W 9 z N l B T S U g 0 R 0 t I T m 4 4 O V N 4 K 0 Z Z a T V R Q U Y r Q U p Q b W Z R b W N W M j R N N X g 0 K 2 h a d l U y Z j N W U j F j e F Q r d z B N R 3 h n Q U 5 O O G N D M F J n R E p S d 0 p v S 3 V 0 O T c r V m V G V j N P K 0 Z D L 2 1 Y S m Z s b 3 I z L 0 1 V S l l 1 V 3 B n d n F K b U U 5 a j k 3 c z B N W n Z N a V h q S 3 l j b W 5 J T z d 1 Q T Z Y N X J m N V E z R E Z r c l c 1 W D N q Q 3 M r Y U 5 l V E V n R k Z S U 0 J 1 S n V o M 2 x 3 W U M r R D N a e k w 2 e i 8 5 W k 5 o Q 2 l V M G 4 v e V N p M 1 R J M 2 N Q T z N m L 1 o 5 O E x C c 0 N H c U N J M W 1 5 d U 1 a Z z E 5 Z S s 5 U 3 l G V G 1 B Q n B X N l I 4 Z T l 5 T X R H c U l j Q k d n W k t n N H l H Z G F W b U t m Z k l Y V H N n Y l Y x N j N k V l d E c X d O S n B 5 a 2 E 2 c X A y c U J V b D Z a T U F w V i 9 F M 1 N s Z V J D T 0 p X a G l G U U V R a E R z e k J a c m V R a U F q Q V V B U D J J a 2 x I Q 1 I z b 3 Y r a j l R U 3 d N R U Z B Q U F B Q W d B e j R E Z F d C N E s y T k 8 r Q l F B Q U N R O E F B Q T h B Q U F C d G J Y Q m h a M l V 2 Y 0 d G b l p T N W l h V z Z O b G 0 x c 1 U y V V V 4 O C 9 w T 2 1 o e F d U Q U 1 Z d U x R a 1 N 4 b U t r b 0 1 J W k l J a 1 p k a U F J b U 1 P U W d L S H l U U T B t M 0 F s Z z d Z Q U F Q Z F N 0 d m J k Z T I 2 c m 5 X a j Y x N j Z i b V B z c F J 2 Q n d X U 1 d F b z J L Q 2 N I R j Z D Z G p v a 2 5 2 Y l p 1 U W 9 E R k V v b j d 3 Z V c 3 d m x i W T g 5 d k x 0 S n Y v Y z N 6 b l A v N X p u U E F m a l g 5 c z Z V T F d p U l B O M k t q U 2 I 2 a H Q 2 N 1 E z W W p G c 2 N j U H Z 1 V m d l Q V V j Z V J y M j B j K 2 R x K 1 l j Z U d u Z m h 1 O V M 3 V m U w V z d x e X N y O T F S W G J U d G l P d F F F M W J n U D k r T U h l T U F H T U h 6 U U R 2 R H l p Y T E 0 V k Z X d U x q Q 0 F S b C t F e T F T c k x 3 Q 0 F q a X U 1 R n l h a z I y c 0 J h N m h h d z F K b k t n S H J x S H F N c F E 0 Z U I y e V V 5 Q W F x N n J n d j l y N j R 6 U T Z l U H d H Y m 5 o U T R X R j h B Z U V h S 1 p w U U V m d 1 V W W G d j O H h 4 T E c x Z 0 Z l W U F u U G J R U n N R W m J D N l F B d E t H V m R t N l h V Q T F x W n l x U F R n S F p S c V d l Z F Z H T U J k S W l 5 a V N W d k N n S T Z a W m 5 E e k J Q d i 9 3 c l F 4 W m J 1 M 0 F Y c 1 l F d n J m d 0 R z W k V 0 a l B 3 R j J p Z E t w N 0 Z U d V g z M U k 1 Q 0 R 4 e X k v T D N 2 U 2 Z q a G Q r W E N 0 V n B a c 2 x w Z X R 5 a V M y T k x R S H N G Y V Z t V n J 6 M k t z Q S t X U T d J Z n k 3 Z k t K V n V n Q z N S R W 9 Y W U V x M X J X S l R P c 2 V K T j F n R 0 9 p U E o 1 b H J 5 N k J m Q 3 l M Q S 9 M N E l j N 2 l a V D B B b D V o U y 9 z R G d C T n M 2 V T R J Y 0 V x V V d w Q V Y 4 Q W o 1 Z G Z v L 2 Z W T C t k O T B h b 2 k z O U Z 2 R H E v M m p t Q l V D O T Z u b T F 5 b 0 l G R n h F S 1 Z Z d n R x T E d o M W 9 x d 0 N H a 3 J j c W h H b F E z V m d 0 K 2 F D Z 1 Q 1 U 0 N B Z W R T V 3 V 6 Z k 5 j T j R r T 1 J j O F V M L 0 Z p Q U l k d 0 d D Z V J R e H Z X R 2 c z T F Z N c z F x O H B M e T B z Z m p 3 b E F n N n B V W G V B U U l 6 a F I w e V p I Y 0 V v U j J s R E 5 q N 2 J H b z M 1 a E t w d 0 l S U k p C c D l B O X d z Z k V J Q n E 5 O W 1 o U l l i S E t k S H F a c W 1 U e E N s a F Z W b H h X c k 9 N c V B 0 N U R 1 c W 5 z U H F D U n N 0 d n p z U k 9 o e W Z q O D l l V H N S Z U d t S j N t N V Z a a D F T d U F h Q W x Z M 2 5 6 M X Z 4 b X g y N l Q 2 U z k y O X J B R 3 N w M j V X U G 5 Z e E 9 z O W w x T k 9 s V 3 Z N a E N M O V F B b W x R c k 1 5 e H g 1 N k x k c U Q 2 b W I y e m t P N l B 4 K 1 d F U m F k Q T J G a F Z T M k t w a W R i R m F 4 e D N j W F V n Y 0 1 N Y 0 J U e X V p M G 5 i e W 5 F M 2 8 5 d 2 p t d n V T T m F R b l p s S W 0 w e i 9 Y L 1 R i S X J R O E J t a W 1 6 U G h 6 e m N j R X B r R 0 x W b m N 0 S m F U b 2 Z S U 3 N D e m l n e m V a d V d u Z W l U T X V X e E 1 S d 2 x O W l R Y Z 2 V V V k 1 J d H l T N k p V e E Z 4 Z 1 l l Q X Z R a k 1 x Y 2 F H Z G l Q a W h 4 V 3 B B Q i t t V U h Z S 3 N J Y 3 V V R j N Z d 2 x 4 d E t O V U t 1 M X N F Q m d B T k l h a X F C a 3 J G O X d q M G d n S 3 p P a m s w R H V I V z N U a m 5 4 d H V x Y k J W S D g 0 M F J 2 a G 8 z N n B Q K z B T N 1 h G c i 9 u T 0 F Q c W M r S U R l W j h q e D U y M T V z Z U 4 0 M W 1 Q Q 0 5 w U 1 o 2 M H A w b G t S M U l y M V V i d H F N Y l B m a k V y U 1 V q N l J 2 Q U 5 2 S H d u b n l I M z F x N W w 2 Q k Z L S W R h W j g 3 c H Y x d E 1 T Q j k 5 Q 2 l T T U l p b m R a e G t 3 V n c 3 c 0 F Z V n Q r a E p J e G 9 x d 2 R M Z G x 3 R H B Z c 0 x M d m d S e G V H U 2 E y W E F h c 2 t 3 V 0 R Y d 0 c 5 W W x F N j h 4 Y k Y z Q z E w W D g 4 d F J 4 Y 3 R S N E V Q U D h F Z V d v e E Y 2 V k k 0 N 2 g 4 U 2 w 2 U S 9 B S D F p b X A x N U R i U k h C Z j l N T W h a T n p v M k x X Q z l x L 2 V s T U Y 2 V X p k V l N 0 M z B 4 N F M z O E d F a 2 l S b D c 0 Z 3 d p Q 1 h r U 2 x C Z H V j Z 2 s x c 0 l j d U V 2 S U p r c k l 1 c 0 5 C a k t T c E J G M 3 p T O G p M K 1 V n N T N U R X o r M U Z R S j R 0 N n F j M z c 3 c 2 h G a W M 5 Z 3 V O e m J z S H R K W S t n N U d x d j Z H b 1 F C N 0 U v e T F V c 3 A w c 0 g y V 2 V E W X N w Z W h k d W R N Z 2 V F c 0 Z s K 0 5 R S 2 8 3 Y 3 Z K d D V t K y 8 4 W U t J R 0 d V Z V R N V 2 N o M F R F O U 9 D Z F V n S X V 2 a T J F U G 5 t W X h N U F B o K 1 E 4 U U 8 1 R G x j U m Z N V T d R T T Z o a U Q 5 N X V P S E l x Z U 1 O c n p i V m 1 Q U 0 5 4 a 0 9 t T 2 h r Y X l v R S t l c D k 2 L 0 N h U X h Z Q j Y z S l g z M 1 c r N W 5 u R F B w T G 9 q c W F F Z V l y Q X d N S k x 4 U H V t M V l S a 3 Q y Y n Z u S m J w R T Z Z R n N I Q l R 0 e T R m T 1 h G c V N s a W p m M W l 0 M G t K R m w 1 M k 1 X L 3 B h O F c 0 e U l k U n p G T V J 6 U H F 1 U H Z y O U J B S H N C U j B S a G Y z d H N o N 2 k 3 O D F H a j h z M E h a N j J I V V h z N n h S Z k 1 o Y l E w c m t G a F B p N H o w S j I v T V p p Q 3 Z z S k F j R 2 R u a l Q 0 M G N k c E h w b F l H Y 1 l D R 0 5 Z U 0 F i S F h Y W W 4 5 Z m h F Q m U v N V l 6 U E 9 4 U H p M c 2 5 Q S 2 V x b k t v S X p X V z Q r d T V J d X V H U y t S c 1 E 4 L 1 F w a l B 4 N k 4 w V V o y M j R r Q n F m R j J F V D J K M n V u Y 3 U 3 e V p u a j R H S k p n a X R h S G 1 4 R k c r e T h Y Z j l G V l g 3 O H J H W H M x d D N 5 M 1 V n W H N B L 3 d K U V N 3 T U V G Q U F B Q U F n Q X o 0 R G R X R z E 3 a V J 6 U E V 3 Q U F U a m t C Q U E w Q U F B Q n d Z V 2 R s T D N C a F o y V X V l R z F z N 1 Y x Y m t 4 d E Z s b j d m W D Z I U V B H N T B k Z D R 6 S z N 5 W m 9 M d n h E a E Y 0 d 2 t z M 0 R O N D N v W l p z a G J z b G h W b 0 5 l S j h Z V 0 E v R X N Q Y k N M Q T R U d H N l R F l X Q 0 p Z V E Z F V E 1 E T T R t M z h a M X J x N 3 F m O U M 1 d D E w Y T J x c 2 x T b F N r b F Z W c G 9 3 T H B X V W x 6 c V Y z M 2 R P b m 5 N e T g v d 3 Y z O T d m S z c x W j Z 4 d z B X c z B M W l d p Q m N x b l d y T F o y R z g x c k Y 4 c X Y 3 b H h h R S t W Z l h q e C 9 w W E t 0 V m 5 w c D Y w S V p B K 2 N Q Q l B K b k 9 6 Z m J 0 U X R s N T V 0 e T Z k Z V Z m W G w 5 O X Z p S H N 6 O S t 2 Z 2 J M c F g 5 c H R m W m x i Z V h T U H g 4 M n F q Y 3 V W d z V 1 T 0 o r O G V x N T B X d T J E a S t k L z A 5 a n R Y a S s 5 S n U 4 T G d z d n J G O C 8 v c X R h N G R y M 3 I z a U V F T 0 h j M l g z Y y s y U W h h d E Z 6 Y W N P d T d j c U h z Z l h Y V i t Z b 2 o 0 S D Z C U m w 5 c 1 Z 6 d X R 2 V D I z S U x B b 3 h B U 0 8 3 b D c x N 3 d K T W 9 Y d D d m Y X c v T D F k d X R n N j d z a H Z i N 1 V w V l B y M 3 p X K 3 h X K 1 Z y b 2 p 2 Z G I 1 N 0 5 3 Y T Y 5 V n U 2 M 0 9 D M 3 V O Y T A y M y s y N 1 Z n L 2 9 1 T m Z i M k x y V T Y r N V d 1 d k h 1 b D A y a D J 0 M n Z k d z N i c F V x U G J i V z F m c j l X N j d v U D l h b l Q 1 M n V o e W 8 x S z l j Y T N U T 2 1 6 d X V o O W R t Y 2 5 I a G Z L e F B Y S E p E e l l 2 b D E 1 d E 5 1 V G w v b j Y 1 O U h L d D N y M W M 2 V n h y T 0 c v V G V V d X Q 5 d m p I V j V 4 Q z R 6 Y z J X c k l i K z J O M 1 p D O T N y d G Y y d m R k T n B H U m Z x V F N h Y j d U Z W N q d n d Z c j B 1 b j l V U n R m L 0 t Y O X p 0 V k 4 0 c S s w V T J X M 3 V 0 a m l N Q k 5 x e k Z L K 0 R j a z F V T m J 1 N 1 U z d l p 1 a l Z y Y n Z s N X A x M F k v V z N k d l N z b T Z 0 N T J l U U l B S F E r N 3 k 1 Y z F X c y t u S z N H b T V V M m t l M U t X Q X g 0 W V V t Q n h Q W T R O S l l O d G l N S G 8 w T V V q O W d U W T J u d G J I N m 5 k N z Q 3 M 0 w 4 W U V O e W 9 H M y 9 I S 2 o 2 Z i 9 N d S 8 3 T n N D Z n V 3 N z N p d k 0 v Q m V D c j d 2 O S t z d E o z U D d u Z U R l M D Z s L 2 p O d n Q v W W F 1 N 0 l k V D h R a m F U c z F P T 1 Y r V W E r a l h k d X V W Y j J 4 N X h j Z V h Q c D l X U j k 3 Q U 5 s Q z d j M 2 E z b G F s V z V F U G R 0 a X V 1 U z h P Q W 4 v d 2 p y N z d w M X B y d j l i d E 5 H b 0 h 3 K 3 V i c G M y O T F r R n Q x M 3 Y w e T Y w M 2 F 6 d X R p K 2 R k K 1 J M S k l E Y X d n d 0 w y M F J v U z d x R H M 1 b U Z u c k p J M U F T M F J Y Y 2 N h Q k N U O G t s N X d 2 d 0 t X Q U p 5 d 0 V G Z H N 1 R S t H T G N R a E R K Y m N k R X R p a X p H R V F n V z M x Q z J 1 R D N 1 O F B o R E s 2 T k t W b F N 2 c j d l N 0 5 2 Z H F R R X p a c U V t U l h 1 c V h Y a D Z S M j F l T X c r Z D J M e l Y z d k c w N j U 1 V W h L Z n V X e j F O a D R M M T N h c T c z Z G N t d D F 1 N 0 5 6 W F k 3 Q 1 p 1 M 2 d Z T U E 2 Y n F 1 V H V L R n p 4 d z N I R n V i R l F 3 N U V B K 2 h R c 1 V 0 M z Z a S 2 h B N 2 1 G T U 9 P U n d 4 N F N D N k t 3 a E 5 Q R G h 6 Q 0 x o U 3 Z 5 O E N N Y k l V e X d T U G l z U V d S e F F V S U k 5 d k h E T E p 0 e k h J M m Y 2 Q 1 l Y Q W l D R 2 1 N V 3 B C Z 3 p 4 Z V d P S V k y a E Z D Q 2 4 z R U l J R E N G V n N V Y W 5 4 S l V O b 1 R X c H d q a 1 U w a H V R Q V J z S W Y z c G x B Q k t O Z W x R Y 2 h M Q 3 l F Z U t o O U Y w T G N 3 b k l n M m R F S W 9 z T G l o S V N 3 d D Z W c 2 J 5 S D Q 0 U V J a R 3 V B R H R h Z 2 d 5 b 2 t W c G t j U F B 0 S 2 t 0 e W p E a G N P U F p 1 T U 5 a Z F p B T k d R R W V m U m t r U 2 d O c j R D T 3 V w N j E 2 S X B j O E V D T E 0 4 c W k x V T k w T V E 4 N n l M S 0 p I Y 2 I 4 V m t 4 N 1 d j R k R i U 1 J 4 U G 0 2 a k R k R k R K W H F n O X h X e G 1 h d T F F K 0 1 I c V B C a n p 4 M C 9 V R W h C Q 1 l P Z k 9 l R k h O U T V U Q T J o R y 9 D a m F u d z Z n W m V L S E l t c U p O T 2 F i Q 2 o 4 S W F z R 1 B q U z J v d 0 E r V G M 4 U W k 0 a 2 Y z R k l q T U M w Q U l T Z X N w K 1 F 3 b 0 J v b U t t d n d w a 0 V V e E R K Z m N p T 2 1 D a X l F a X J U Z k 1 V T F F P V X Z V O U k 0 Z 1 l C T 0 Y 1 e m d o S G 5 G c k 1 4 N U Z B Z X Z R U T B 1 S 0 N p O F V S d E t X c 2 l t Z k h G U V p I e H B D Y k R V T k 1 U c 0 w w N k N J d H J v U l l E R 0 Z p U V d G M D B k d 3 d a S X k 1 R 1 R G R W 9 P c 0 p 6 S T R o U G Z P a E 9 B d 1 I y d 0 l G O U N j V U I w U G F E T H F a N 1 R s V k Y 2 W W F k T X U y N X h p S G J y d 2 x N N D d 3 M 0 9 k R k h O T m k 0 a 2 l 6 W D V z W m U y N 1 I 5 d H p R Z H g w R k l Z N j R I b F d F N X o 0 b D R s S V Y y V V Y w T F J R R l F z Y W N t d z F D b E d 2 U 1 F u T l B V T 0 N j R k Z N T G d R R 0 U 2 a F Z C S 2 N z S 2 9 Z e l J W V 2 4 z Q 0 p z U m h U M G 5 U Y T J v T U g v c T Z D c D E z c F h T b m d P V 2 9 D e F U w T X Z 3 Q V J Z U 1 V J R W p E Q z B i S V J H S k k w V 0 x D N G 1 3 Q 2 l U U y t l W l V N V l k 4 O X h R R m d h T H l v U E t P S V h z Q U l R R 3 F k U T Z X R E t H N D l M Z z F I Z m x 4 c z Z i S H J j M m N I N 2 U 4 O U R n Y j J S c H d N L 2 Z Z c W c y W X h R c m 9 q O U 9 M S E R 3 M y s 4 M k V o d U x p c X o 1 S W 9 1 S 3 J R a E E 5 R m h 6 U j Q w Z U l 3 N U J y W G h U U G d p c 0 t o b 3 d i W V F i O D J I N V d i b m I 4 N k h F a X h P R U h z M E x t S n h R R l A 4 Y U h N Q X Q r Q 0 5 Z V F V 5 V n p 6 e S s x S 1 N 4 a 1 h r S m g 4 R 1 B D U V R O a W l H T T l q b X l p e F g 4 Q U F j Q V d E a z F O U j h r O U N J W V M 0 S E 1 Q S W p M M H d 0 W G w 3 S F B a e T R U V 0 N M Q X d p Z m J D T W V H N H d N S T B G W T J p M k Z W M n d P S W k 1 Q T N 3 O V J B R W 1 D d D h j T k J D V E l U O E d D N k d x Q V F m b 1 l x S m t L T E I r Z m t S S U J E V W N o e U N W M G Z a e j R s Q n B I S W 1 F Q z N P Q k l p d z F E Y W g x V l R G W H V t Z 0 Y w U W t v e W F L V V N E U 3 F C Z U p M Y m t Z a l J a Z H o 4 Q V Z C N W c w S 2 V 6 b 2 h V T F J K V G Q 5 R F F Z Q U Q 0 T n Z L N m J K c k J p Q 0 N H S 0 p 6 U 0 J T U m t o Q 1 J G a k M r N T R J N G Z x N k 1 x c 2 p x c 1 d s R U k r a 2 d x N T V L Q X l T U W 5 z e n B B W l J x Q V o v b F o x R l F 6 R 0 t q Y 2 p m Y j N w e k h C Q 3 R k Y 0 l k W E N C V V V p c 2 R K V l M w Z U E v a W 9 Z S n h J Y W M v a F l H S 2 l y c l R B b V o y c G F Q b 3 d Y U 3 R z M 3 l s U S t V b D F L S j B 0 U G d S N H V k Q V h M S 1 J U U X F I S k R y T U s 2 M i 9 3 Z X R 3 M l h N Z 1 o z Q V F F Z 3 J u K 3 l G U W k w U m x l N l N l Q k J G a z J S R V Z l W k 1 n W m 5 G T W 9 5 Z E J U d S t F U U t H V j V p N l d u Q U M 3 a l J X e k l F V 0 x p N W t G R G R Z T l p K N E Z V V D J 1 Q k R t U l Z D c W t v c T R U M G d z a m 1 q R T k y O H l D M G l n a 0 N n W U t h U X d w W X d w S k l z b F h T S V B W b 0 5 r V m t p W i 9 R a H l T Q 3 J y U 2 9 U Q k l N c V p k R m l R e D d D W S 9 a M F l T M C t S U G l F T l N R Z G Z k R l F a S n E r a F B T Q U d W d E 9 h Y k V p c D Y v Q W x 4 c 3 l C b i t j V W d o b E V r c U x D U l A 2 R z Z T N W N k Q 1 h M R 3 V T S U x W Q T R h U D V T Z F p R Y m t 2 Q 1 J W T m d L U k E 5 U G 1 J U n k 0 c 0 N F V z V 4 U k g 3 M 1 R G b 0 Z O c D l F W l h p d l l X T S 8 z a E V q K 3 B Y T m V x N l E r Y n Z 4 Z U J j M U J J L 1 B B a G Z t Q U Y 3 e T U 3 c j l J M U J D e E V 3 K 2 5 1 V n d k N l N C Q 2 N I V V R V Z V Z Y a E 1 J U G 5 S V U F X e F d G b E 1 n a W x V b T Z I e W 5 s T 0 J D S 0 h C b 3 Z l Y j F I U j N t S k F K S 1 J J O V l C S W p 3 O E J J M n d K a G I w b W d O U 2 R C Z l F o N k F V U k 1 6 N k V 4 Z m t R T U d B U l N C a 2 h D U k 9 w S F g x M V p B T k 5 N e D g 5 U G 9 S W U p Q b l B Z c E J r W m o 1 T G d F c H F w Y U 9 D Q 3 R m a k p J a U Z D c W F G V E 4 4 c E R G U 0 1 1 e T B M a 3 F U e H F N V n h 6 Z W Z 2 U T N D Z U p T c G p N T z l J R W d N a 3 N X c l Z y a T N i a H h D W F R i c W 1 L N T E w M W 1 6 U 3 R W b l R T W m V h V F R w W X E 1 W j V E c 1 Q x T 0 J L U W 5 H V 3 E x S k d 0 T 0 Z o Z 3 R V R E V N K z c 3 b T N v O V Q v b z V V T X k 2 b 0 x V W k Y 5 W X R Z V j B k a E h Z V V R N Y j g y U m d N Z E 5 G Z z J Y U j J Y Y V F w S F N F T 1 J x a D R x e G 9 L Q T Z G M G E r d G 1 X b G 9 Y Q z Z H N H R Y V 0 x Y M X F Y Q 2 t M K 3 F z L 0 1 F Q U t q a V Z H b D B Y e H B 0 M V p S N E F j Q n A w Z V R J R 0 o w a E t K M F o 3 b W x 4 d E Q w S F h W R 0 F S e m 5 q O X Z J c U h n Y 0 F r a 3 F j R V c x a 3 d o Y 3 p 0 R m 8 w Y U t G U k V 6 S 0 Z h T n h T M W x P T E V M c G N K N W d u Y T F 2 W W p X O D A r Y k d Y c X Q 2 b y t S Y 2 V U M F p T V G Y 4 Y 0 0 2 W W F U U z d Z K 0 V 3 U X A z L 3 l x V l h h b l g 1 R 1 F D d j l l d V Z U c V h h b F F U e D B 1 d X V o K 0 J T W m I r e G Q v T k N 1 Z m Z 6 a z l P a j c 4 N G U z R H A 3 K 2 5 H N X R O M z R W e W x L S 0 R 2 d k Q w b j V B S D V E d i 9 E c l h Y Y 0 9 E d X h V c m 5 V c T d l d U R 5 d H p U O X R 3 T T M r M j J J M D d Y N k h O K z Z V b X c z U z V k O F g 2 N C t i c j N I T j M y N E x K L z k 5 Y l o v W W U 5 S i 9 l U G o y N m Y v U F Z w N z R O N z U 5 Z T d i U 2 1 U d H Z N L 3 I v e j Z V Q 2 p E V 3 h P O D k 0 Y j d 5 W H N 2 N 0 J 5 a z V C e G t T U D Z W L z N M N U w 1 Y j N z T H d H O G w v Z y 9 K d U 9 I b U d R S G p I e V l V T z l W K 2 h 0 e X p Y R k 4 r U 0 l a Y 1 N M e k 1 u e m N Y L 0 x F d F F 4 S 0 R 0 S n J q N j h S O E 1 N R H F z W T l o Q 0 4 x K z Z a K 0 l K Y k F F N D B q U k F X Z E l x e k t i c X h 3 V X l a V W 9 B b k p E S 3 N j c 1 N 3 Q W M w U U p 3 R T I z b m s 0 N 0 h w M E g 5 e E 9 P M U 5 s N H N k b m V M Q V B t O U 9 l Z X l 1 N j B W S G Z K M T V l e k 9 1 U H F D U D Y z W U Z J c F J q M z J 1 S 0 V 2 Q k h k O W 1 a a 1 M x d F Q 1 Y V Y 2 W j J u R y 9 R d V J i V z l N Z l p U T n F i L 1 E 1 T 0 o w S l R R N E Z 2 U 2 x m Z W Z v M G R i Q l V N Z V B 0 U E x R N E F z Y 0 0 r c D l 2 R n p i Y j B t c U d O e j B U d T Q 4 b U R 6 M 1 U w e W U r M G 1 D N T M 0 N m I y S H k z R S 9 m S W V k M 0 x z b 0 V R T 0 1 t Z 0 t 5 O V V W W F l B S k J S N 3 p X T n F T c n V i M m Z y Y V N 2 R 2 l S V j J u b m 5 h a X R o b 1 F U U F N 4 T X A 4 N W t O b V l w U T V 4 a 0 V a b 1 R F Q k N U V D B C S V l F Q k l V V j Y v V E t o V F l u c z J s e k 9 J T T I 3 M z M x N 3 Z I U j N m N j N Y N X c 4 Z m 5 M e T h N U C t 2 U z k 3 e j J a U T Z K T U 9 0 W j N X M k I z W H d K N V E r V k N x Z E N o U 3 F 2 V F N y M X Y r b 3 d X M W V 6 U T F K M W J z Z E 1 L a 2 h q R V Z E Q W 9 t c k 1 D R H J V c T l U R l N p M E M 1 W k s x Q S 9 3 a G p u U n N 3 d X B h d 2 R k Q 2 F X Z F h S S F U 4 b z c v b W 1 U S 1 F r N n U 0 N 2 d v N D l i a l k 2 Y z Z q V m F 6 Y U V U S T F K T n N B a z F 3 W U 5 h Z 2 d X M U J K K 3 F K R W h p S l V G N H Z J b 1 F 4 T j M 5 S W 9 v Q k d l Q 1 J n W k l s c W 9 q W j k 5 M l A w U k V 3 U m t Q N D I z N F l E W k Z B U T V 3 O C 9 1 L 2 p w e i t l L 3 Z C d i 9 a O C t P d j J 2 Z C 9 z L 2 Z L a F Z Q Z E N R Z W t E Z 0 h F U n l G b 2 p r N 0 E v b F J V M F F u a 2 x K S 0 l v Y k Z a R k M x a 1 p C T 1 B Q d i t T c 0 l q b k R r a 2 R Q T F Z C Q k R q M k R h M 2 Z D T m d w a T d n c E N O e j F O Q j h K Q 0 N 3 R k p C N E x R d V F h T V l q R 0 o 0 Y m h V R E h N N G N K R k R p O U F L e k E 1 e U h y W E h h b 3 d o W j R Y M z Z m T m V T V 0 1 3 R z l z d D B M T k d B U 2 5 E Q 2 9 T U H B P R X R j b E V y Q k 9 m W W o v M 0 V p T U c 5 b H N G Y z d P T 2 g 5 Z k h U O D l N O F p s Q U F L S 2 d G S T g 4 S D J F M m R u c E N a N 1 J X a 1 B n e G 1 v T 2 5 N R m k r T D Y 2 S T Z t a 1 h U O G 9 5 N k c 2 c U 1 v b l U 4 d 0 9 n b 3 d P Z z h T T 3 B w S z Z D S W h v Z H R U Q 0 I x d 0 p h R l R T S 3 g 4 b W Z s e l l I U V J 5 K 2 p F T m 9 3 K 0 5 k N 3 Z o Z 1 I 2 S C 9 5 d S 8 r a W o v a n Q v U F A z Y m Q x c V o z Y z R I c z l 1 W m 1 G M V I y a k I 3 Y 2 t t d k N y T T d l V n F K b U o y Z 2 V H Y W 5 S T T N z S E 9 U T F Z K K 0 h n e D h G R X J v b W 1 S M 0 J Z U n p j T U x 1 Q z J h d n R 3 d 3 h V V G 9 K V W p 0 S X R w c G d i b F J P V W h j b 1 Z w U T J W S j V m M H l s Q T V T a 3 J s U V U 5 e m t N c X h l e U J C Z E x R V z V N e E l u d 2 V Y W X h q T D V j a F k 2 V l B 6 Z U g 1 M 3 E v Z n R w M X J w S E 9 l R X p q T 2 w 1 e W h L R 3 p w U E x 1 b V Z v W E 8 y Q U R y S D J a Z H B H Q z U v e n J u O D V J d m Z u a n p R e S t Y Y 2 N M b m g 4 b F h p O H F U K z h 5 e G N U b T N y K 2 M r a k 5 I U 2 V t Y z Z Q U G o 1 N S t s Q X J u Z W Z F Y V c 3 b z N O R D V R d W d j S j N h Y X o w N 2 5 I S W F P b k h q Z V V o N E 5 s M m Z t O H A r Z W 5 Y e W R K Y i t S Q m J r Y z U 4 V n J i c m p j Y 1 B s Q 3 V I d 0 J Y b k 5 P Y U 4 1 T W M w U G 5 P Y V R 6 M D J l U C t u Z S s x R X J u e G 1 0 d T Z I e W w 2 R H o 1 b 2 x V V V d y V W Z Y S l Z r V S t Y T 0 J n T F l l U X V F Z 3 V F M l J S V k J L Z E 5 C N l R h T T I 5 a U F R Y k 9 4 U V Z K c V g y O T N X d F d U Q j A 5 N l I z Z D F M a 2 Z D T 2 N s R T k 4 Q 1 V n Z U x W R l p p M V I 2 b m t i V l l m N G V U T F V q T n R i b U 5 M c 3 p W b m 0 5 d l l B M 0 l V b 0 Z y b m 8 3 R n F O c m Z K Z 3 c 3 d z F x V D J i b j k y O H N u W F o 5 O T g 2 d V d 3 Y T l V R 0 V Z d F R 4 V G x J Z 1 B 5 T D V O O T B H N 1 h Q V D F t W V R X N 0 1 K a m Q 1 V V J a S k k 3 T j A y b E p W O W N v b X d W S E 8 z R D l 6 M E J O Q j k x a k E r M k 5 X T m s x V k Q 1 d F h Y c F Z h W V h a O W d N U G V u N X d F W m 1 t b T F V e U s w c 2 I 3 a z F 6 U 3 E r T D l J V W t E c z F T R W p O b 3 d u N G U z Q X Z j T m Y 0 R H l 0 W j V w S G 5 S T 2 d n S U t F V H B X M n Y y R z B O M U x M d 2 x l T T Z l V G 5 B U m 9 Y U V J s W V h W V m V j U H J h Y V M 5 T X N 5 Z U 5 F e W J q Z G t 4 e X B s W D M x Q j d M c W 5 k e T R u W F R l M D V D Z F l h Y W p m V X Z r a H F U N 3 B i V 0 R a c T k 3 M H p o d G N O c j A 5 T G p 0 Z k 4 2 e m t K M G h w Z U 4 3 e S t T R j V Q S G 9 k R k l X W V B 4 R 0 V o S k x a R k Z R Z j J F Z H R l M E R I T W l l b W R q S T R N N D V S c l d m b G t z O W h j S E J K R D d p W U 9 P e G 1 I Z m V k Z S 8 5 N l B j N G 5 B a 2 5 B R W x v a H p r Q U w 1 T n k 5 Y k J L T 0 1 h a 0 J k Z 1 l t K 3 B w T D N r c U 9 2 V E t V S T l F Z F p T Z E l v S z Q v Z l p V e k t r b G h D Y 1 R R a T R k d 0 N 6 N z B h b 0 x I N 2 p H R m 0 5 a G 1 i N n B a L y 8 2 a C 8 5 L 3 Z U W j B l b m Y v L 0 w 3 T n h Q d 2 1 a K 1 R x S 3 R I R 1 Z o Z D B W c F k r S W 5 s L 1 N T R F h 3 b H I r c z I 4 R 2 5 T Y U t z S X B W b U d l T j J H R m x P W T l 4 U X d T O E R u b m R k N U t O V S t z R G R 3 W E t L b F l Y Y l B l K 0 1 1 a C s x L z l r R l d 3 e j V N N 2 p R b l l W Z V J N W F Z T V 2 Q 0 U W Z C c H B y d 3 p G S n c y N y t o a U 5 Z M 2 l o d E 5 5 c E 5 G d W Z m d 2 V P W U h I O F R v R 3 g z S 2 Z 4 Z T Z 0 Z X I 3 W V A v Y j N m L z V w a E l W V U V 2 K 2 N r O X V y S U l v d H Z S b E h j c 0 h z S 1 d h O E 1 1 U 2 R m S 3 p 0 M W 9 S U 0 V U R m h B W W N F e l N D M m N M d 3 V l R H J j b X E 3 L 0 I 2 N k 0 z Y k Z a S z V j R k Q 3 N F Z o d l l P Y m p 2 O S t w M y 9 u R D J m M 3 M y e F p G d k x U M C 9 B N X I 1 U 2 R n O H p 4 M C t m b G p G Z X p T c 3 F z a 2 x x d 2 4 1 N G 0 z W E 4 0 b X A 4 Z U k 2 a T I 5 b T J V T j M v T 0 h M U 0 I 4 Z E 5 u V l F L b n p 4 N m R 2 W E 8 v L z h V N 2 1 Z N X d w Y U h 0 S 2 1 s T 2 R o O D J m b n J q c D E r T W 5 a O D A r Z 3 F 4 U G M x U m p 5 b F Z P d W 9 a U m F 0 Z z V x U F F Y R 2 l T M j V s d F B Q V l R 1 Z j M 3 O T A 0 K y t m c m t t K y 8 2 d H o 3 d l A 3 e m Q r L z F q Z W Q x N z l z M y 8 v Z S t m d E Z K O V R r S 3 l I c k N 5 M l B M S 0 N n e m h w N U w z c W 5 B K 1 N 4 c W J k W E p 6 c G p D K 3 J U V G x H V U o 1 Y z l 6 U H h i R k Q 0 d m l l R T J Q T F Q r U D d i c l c 5 Z T d q Z i 9 z Z T N H c D N h Z 2 V 6 Y U R a M H N 6 M 0 l T b T N Y V D N E S n d 2 S 0 s 0 W W Z n V X N s N F p m a 2 V K Z m Z j a X d G N G h 6 e j N u R m x J U V B J Y z B i N z R h T m 9 y T V Z u Z X B s c 2 l z b j V z Z D d i Z T N V U X k 5 R z c v O V p H c m x i M z g 4 d W Z Q O T J i M G 5 a N T k v M n I v e m g v N m Z 2 c 3 g 4 U k h m S W R j L 3 l F c W 1 W d U 1 y Q z l v c m l 4 a m V m U X R h c j Q 1 b G 5 p V 0 8 x e U R 2 N E 9 J Y n Z i V 3 B 4 Q m Q 4 T E F Q U E c 5 M 3 p J O T d D Q 2 Q 2 d G E r R j R F T j N P Y m t B K 0 k y Y X Z N R V A 0 R T R m Z n Y z a n E 3 L z d E M z V Q N 3 g w Z T N U O T Q 1 N n Y z L 1 E v N C t Q Z X J m Z j d 6 M T d y L 2 Z 6 U G E y M E g 0 N 1 l N a W R p S z g 3 Q n d m T H B a V 3 N F Q j N r W k 5 J S 3 F 1 T k V J S 1 d T O V F o b 2 h h Y X g y Z X Z Z O U Z z U 0 N D c W M r N T N i Z W 5 Q c H o w Q W d t K z E 2 R D h m L 1 Z 1 O G R I Z D N 2 Z m Z u W D h Q N T l s O H V P e n N J Y 2 5 K e U Z i a z M x d n N 1 O F g 2 Z V J K R 3 J q T l J 2 S E 9 X U 1 k 1 V 3 p o c k t E N 1 B G U C 9 r M G V u Z m Z 0 Q k 4 4 V G t K M V J x S 0 5 4 U y 9 R S X J u K 3 R i U X h s S T h G a X Z n M X p F V X I 0 M 2 k v M 3 o 3 N U 1 H b m 1 p b W U 1 e V J P Y X l q Z V V Q d 2 l L V D U 1 c U J h Q 1 N m b 0 s 3 N E l H b E t G Y V o x Z D Y 1 a W Z x N U l U a X h Z R D R X T F Z x M S 9 S c 2 t 4 R E 1 W c G 8 0 Z 3 R k R W F o T T c 3 a D k v Y 1 B 6 e m g 4 Z F B Q e n g 1 Z W x 1 b m 0 1 N j c w Z G t K T n o w b j V 5 Q m 4 r Y U I r Q j J G W m d y Y U s 0 c 1 p G b j B M V 3 E r T 2 k 1 M G w z T m 9 Z U X g 5 d j J T R E J s R X F h d 2 F k N 2 N O M 0 1 n Z m p z U X N n M 3 N u c 0 R N K 1 Z J S n p w Y z Z Q b n J t c E 4 z Z m V i L z M 1 T k h a W C 8 1 O W R 1 T D M x d j l O R U g 5 T 0 5 q b U d F M V B n R 1 J n K 3 V y Z 3 g 3 V l B J Z W 1 V c y s 2 U W h X S W l t O G J 1 d F h p O X J J N U k z M z g w Y y t C M k N X S U p u M E J E O E 5 J S n Z O N X J Y Z X Y 5 N X U v Z l R K e n M 3 T D g r Q j R Y T V N o S F h B b E l Y a E Z j V U 5 3 N m V R O V h Q T j h P d F h a R j h 1 L 3 N Q L 0 E x Q k x B d 1 F V Q U F B Q U N B R F B n T j F Z U l d q N j J a Y 0 N B Q U R v R E F B Q U Z R Q U F B S E p s Y k h N d m N H R m 5 a V j l t Y j N K d F l Y U n p M b m h 0 Y k t X W F M 0 N 1 R R Q k N H O T B q Y 3 d U S n J T T H N m Z G x 1 e U d V R l F w S k d R U U p Q a H N U V j J K N 0 Z 3 N 0 N p V F F Z U T l C M k R O S G V B Q U N H N k R 4 T n l D Y n N l d n R 1 W W Z J Z U 5 z e H F Y N S 9 x N n U r d D B 1 U j J j Z n Q 0 W H p R Z T J 2 O H F x T V h l O F J j U j F W c G x X V 2 w r d l l m W F c 1 Z U N q Z H M 4 Z j M 3 M F d M Y X I 5 T k R 2 b 3 Z S M S 9 S d k N x c S 9 W V n o x M G V j O D d k Y W c y b U 5 5 N D N h c W p x b U E 2 N 3 p P b l l m c k p y T G 5 T R 0 8 y U n p W d D N s N W l G M i 9 G Z U R D L 0 Z 6 b l F x M z B Q U 0 V F Y X B G U k R x e V Z v R m t Z c W h S e W 5 y Q T U z d W N l a U V C Z 1 R 0 c W N h R G 1 4 Z W h l c 1 B N a F J 6 K 2 I 4 Z n I w M E U z Z z l 5 b T B 1 N k R n d l l S b m V I d z F z V H J h Y 2 4 2 Y W h 1 b U 4 v M U 9 i Q 2 x w T W t Y U V Y z O U N F Y 2 V Z R j B p U 1 p T Q 0 I r R C 9 n a n N Y S l N F T W x F Q k J r Y 3 V N c G s z c l p D W n l Q b 3 R S a l B M e G R F a U w 0 c k Y 5 b U M 1 M n N R Y V d k T 2 8 0 M D d G N 3 J J c T h z e D F h d m o 4 M m N s c k 1 3 Q n h E R E V J Q l J q e U V X V H F p c U F R U W d 4 Q 3 V t b 0 k 4 a k V r S U J S a V N D S 0 l V Z 2 h S R D B J Q 1 F 4 e E N F a 0 1 C Z 2 h o M k J D T U R s N D E 4 R l Q z U F N 6 W D J t W W s x c X J y N 2 I x U y s z a H p x Q T l E Q X B 5 N k 9 k d H d U b k F D Q 1 E 4 S U R S Q U F K Z G p 2 a E V V a H d R R E J J Q 0 V E N G t Q Q U J F V U l D V k p k U 1 N F a E F D R W l F Z 0 p D S V l M U W 4 r S U J n c 0 9 l R V d t d G N W T m Z s N l k y d C s y V C t h N T d z W X J l T y 9 w T 0 Z p S m d p Q i 8 x R j V C U T V h R D d Q b X l D S G 5 l b n h L W E x R d G w 0 d 1 J R N T Z t c E l w Y 3 R E d 2 x F M l F 3 M D h E O W F m S X d V Z U Z o b F B r N U 9 C d 0 h S M m 0 w W H l U N 0 1 l S H E 0 a z F E N X B P Z j V s L 1 V 2 W D h z a 2 k y Z V h I V X A z Z S t Y V j Z Y b z N t a V F 6 a H R F Z k 9 L Y l p u Z n Y 3 N z k r Z m 4 5 N X V 2 b m 1 4 O W Z t b 0 5 m a n h q T m V B c V V t T 3 l V d E F P W G g y T 2 g 2 d G 4 0 d n p S N X B 5 a 2 5 h K 3 B C e U s 1 Y T l M U 2 8 w d m Z q T X R i Q l p s b G R 2 d V h P M U w 0 W n R a O F U r Z H A 4 U H R o N U R n b H h P O E V I V 1 l 4 W G p W N G 1 h L 1 Z p Z D l C Z k p r T l Z F M 1 d N R X h n e D E z R D h p b V l X b 3 Q r O T d W Z k x Y M U J M Q X d R V U F B Q U F D Q U R Q Z 0 4 x W U p Q R G I r R G 9 B Q U F B N k F B Q U F F Z 0 F B Q U h K b G J I T X Z j R 0 Z u W l Y 5 e V p X e H p M b m h 0 Y k x P e H I 4 a k 5 V U 2 h M T F N y T 3 p N K 3 p W V E x V T T F C U 1 N N M U x 6 a y 9 K e k V 1 M 1 Z T b 3 R T Z E 8 x V U x L M z Q r V 3 l D V X J O U 1 N 3 Q n F p b k 9 5 Q 3 d v M W d l S 0 F B Q l F T d 0 1 F R k F B Q U F B Z 0 F 6 N E R k V 0 N K b 2 9 C M z l B d 0 F B W X p N Q U F B a 0 F B Q U I w Y U d W d F p T N T R i V 3 p 0 V 2 s 5 d j B 6 Q V V 2 e V B 4 S F N K e m d R T k w w a l p 0 S 3 F V Z 1 Z s W U p p U 0 Z Z S 3 p p N 2 l k T m F T K z B x U 1 J u a n p n Z m d 6 Q l d K R z N 3 Q U J O O E d p W D B M Y k N k T n N 6 Y k 8 y c T B y M G V x Z W t 1 Z j M v U D c 4 W H A 2 Z l h U d F B Q M H d D N 1 Q w S 0 k w e E p C N W d I Q n R B U W N h b U h 5 Y W d E W n J I L z J B W l B u O X k v N X d 6 R 2 F J S W k 5 c V N 4 W C 9 L b W 5 V Q k 1 o d l N N a V F I d E Z a e W d E a m p 5 U W 5 n R 3 R C Z l B P N k J S Q T l x U j d 5 T T M 3 Z 0 F E c E l J T D R T N E 5 h S m h L d m F Z Q m p z Y U p X R F B Q S 3 R n R l o 5 O F Z H c C s 1 T G l K e G 9 3 T W U r T D d y V 1 J a S U t h Y k J T S m J 0 V 1 Y 1 R 3 N q a 1 R 0 Q z J y b V R F e F N z M X J 0 N U U 3 c D F p Y 3 g 0 U j F M N k 8 w R 0 1 V M l h M O W x 6 Q 2 x 0 U m 9 G d E c 2 T F d u R k l U N m x 0 V 0 s 5 U F Z a S l N t N j d a U l J x b H p l L 3 h o e X p l Q m 5 2 Z G R Y e m k v R X B J a 1 d v V 1 J Y S T d K T V p 3 b T N F c 0 R Z c k E v a G x Q V W 8 r R U V 4 d H F i R 1 h a U G o y R j A y Z 0 d Q e m V W c E 1 v a 2 V E b 0 p V W U h B K 1 p k c j d E Q k Z Q e H I 1 Q V J W d D R J N U x n c l l o T T h y d m s 5 e V Z S Z m F G T 3 h 2 S V N F M V R L a 1 h H O V E z Z z B q c m 5 t a G x U a l l r c W 1 l R j B Q Y i t o b D R 1 b G N x V F F V c F k 0 N m V n N 0 t i U 0 1 0 a G V j N n N h L 3 R K U G F X a W 4 z R 3 B X S 3 Z Z b D h v W H V Y W W I 3 a T Z K R T Z u a S s r d W x 4 T 3 p Q T X d u Z E V a N G s z U z d L O D l h R V J E O G R 3 N z J 0 S n Z i W T l p d m l J R G d 2 M E 9 3 V j Z t W H Z D S U x 0 b F R Y b T N 0 Y z F 3 M n I r a C s 0 c l Q 3 d 0 F v V z M x R X B 0 Z 0 l 0 c E h a a W 1 y Y j d S U 3 Z l O V h U a m x u Q U s z O W F H d H E 0 W m F n Y X B B V m F B c V V G Z T R O b X B Q Y n d Y V U k r S T l D M E 4 2 S m 8 2 b E d U U j k v Q k h 0 N 0 9 D M U t p Z X Z q a T Q 3 Z l h l N k 9 I U U R 0 T j d K L 0 F z e V J p R 0 9 a V 0 J X S j l s M m M 4 Y l Z x Q W k 2 W X Z 5 N k 9 K W H d P b n B K Y 2 p p S H M r R 3 d D b 2 x 6 c l p N Y W Y r a T c v b k R u R z d r O X o w c 0 Z y Z W 9 0 R k x R N X Q 2 b 0 l y Y U 9 Y V k h h b n o y Z z B W S C 9 r L z V j V X F W Y 2 t S Y 1 I 0 W l p v O T g 2 R E 9 m M n B w M 1 F z R X F s S W 1 4 Y m h D N E w 4 d V Z D V 0 x r V E 5 B S D J K a G N G U T B i V F l x T T J 2 V j d k c V M y O W 9 K O H J O M 2 9 B M H d p Z m 5 S Z S t I K 1 J p L 1 R w N H k 1 V T h a Y y t X M X M z K 2 Q x d X A 4 N 0 d P b U 5 q W k h Y U i t j U X V x Z H J i a l h r e H V k R 2 x x d U 9 V R E F L K 2 J t b G R u Z z Y 2 d U g 0 b U h x S V h 6 U F d r b 2 Z D S l d P Z D N R L 3 I x N 0 9 w Y z B Q c H R k M l Y 0 c G p j M i t W M n B y Z D I v L 3 o r L 3 Z m W G o 0 c 3 Z u e T U r Z n R Z Z S 9 2 b j Y 3 V k Y 2 a G R k W X R z a n B V U k l u d D V w Z l J v W F Z l c 0 d n O G N k V k J V R F F r e k 5 Z M D J a d k F S e E p U N F U y b T Y y e D F k b U 0 r V 3 h H O V d h c j d Z M m 5 K Y k 9 4 b l p 3 a 0 c 5 U E 0 1 e W 0 r a 3 Z l a W 0 x a n J 1 b n F Y a 3 Z u M H h S O G 1 J Y U w 3 W U Z X S T l Y M E V S W k d v d y 8 z N F B F Q 3 k v V 0 N 4 b E x G M U t V Z V h X N S 8 w c k h M S E J u U 0 t Y V l l 2 Z V l U N C 9 4 Y z l I S T E 1 T V Z q N F p r c l N M a T l w W m R 6 R m Q w V l M 1 c H Z 6 b k t B Q X h w a V N h S X l u M m 1 z W W p 6 b n M r Z W l Z a H N U Y 1 E x N H d Z W G l l a F Z I R z J K O U 5 K b m s r U z d L b W R X R V E w R m s 4 N T Z 2 T D V 1 c 0 Z s S m x N U n V W Q k x y W G x V b V F L O E V q Y j V o V 1 U w M D l E R E t i a 2 x N V G U w a W U r Y 3 Y w R F V F c 0 R C Q l F B Q U F B S U F N K 0 E z V m h j b m V p V V h 6 V U F B R 0 0 x Q U F B T k F B Q U F k R 2 g x Y l d K d V l X b H N M b k J 1 W j J X N l p W Q W R U U m V 1 U G J p N 3 U 4 U E 9 E d T d C U G N I Z E l i a T d P M n l j N E 8 0 R U M y N E J I d H p k T F h o d 2 R 3 d n V I K y t w N z g r c D A x V m o x V j N W W G R Q V D k 3 c n V X Z j F E U 2 V F c k d q S X h N Z 0 F B Y U 5 M Z k p G U U F B Q X I 5 N H o 0 Q k V m c m o z S k h j T S 8 x e F F Y T D h w d T B D Q U d U a C 9 6 d W c 0 d m F 1 e k F D Q U V w Q 1 d F R l h 6 e k Q 3 c n N Q S W t X Y 3 c 0 Z U d Z Q l l M d n g 4 c j R w S m F 1 N W V k S 0 9 w a k x L M U 8 y U z B i V V J 4 N j d H V n A x Z U p Y V 0 x l c G p R T z V u L 2 F a M 0 5 r U 3 U r N E R 6 Z j g v M z J i N n N 1 M 0 9 Y Q z V l S V h Q N W 1 a a X d Y e F d p R E N r W F R K Y k 9 5 c H J m T m 1 Z a 3 d k R T h 0 Z n B w V U N W O W Z 5 M H R E U H p Z W l V D O D l R e V l 5 e X R K S 1 J z R k N q R D M 3 e F I r V X d j N S 9 x M X Z r T z J p O T g z b X F V U U x o S 1 J U S X B K R V p n R D R S e U 5 X M G l O Z m 1 Q S n k 5 b H J o U 3 c r c j d r d k Z x N V d n Y U J 1 b X F a a X R u M y 8 x V 1 k 1 W i s w V n A 5 d 2 t I V z l L R 1 p n b G s 5 d W c x T 0 N x M j N n d T h V R k Z 0 e l p 1 U z h K a T h E Q j J 6 U V J R V G p 4 a F N X e G Z B a l p T b 2 l C b 0 Z Z N k s 2 O W 5 j K z N X b W o 5 d S t q c m 4 1 N W 9 0 R G F 5 b 1 F Q W j B x O H Z C O F N l N F B K Q U V a e k 1 V W U l x b 0 p l N 0 x M d 2 w w L 3 h P M j V P R 0 F t d V Z F Z z Z E c m t X T z Y 2 U y 8 y R 3 Z X e D l o c k p J N 2 d 5 V l Z w b G F n e l c x b z F H a G t a U n h u d n c 2 Z 0 d V T 0 p O V V A y Q 0 J u W m N Y b n d 1 M E t O Y m 9 V a X o y N k w y T D V R b T V i a z U 1 b U F O c T Q 2 N 2 d h N n d h M j V C Q y 9 D Q U 9 5 a E F Y Q l c 3 T W J D Z 0 x N R z V v a E w y S F c z S l p I Z U N x e j R F S 2 l I O V Z i T G p 3 b 3 J V U l l Z e W x Z a 1 d G Z 1 h 5 T T l w Q n Z s T j J u e F V v M U V C U k Z Z S l Q 5 U X l 6 M W F w V U R J U W R E V U l M V m p 5 U F R I Q 0 o r d z d 5 c T l O L z Y 5 M 0 9 V Z U 1 1 Y V V S R S 9 x Q y t 0 V G V G U X F F R H B 1 e E 9 4 c j V C e l M 1 R k Z Y S z R n U V V o N E h T S 0 1 l M l Z K K 0 Z S Z H A 1 R H I r W j B u N 2 5 M V T l E c m x a K z V m U D F r K 2 V Z c W F H V V l y e T R q a W J j a T d W b z Z H L z Z U V F d 6 a l J 6 R 2 l y d H R K N m l D K 3 c 2 U k F F Q T B v Z 1 p E W F F R M W p r V 2 h x R m s 0 R U l k M i 9 Z d H p u e W F 0 Y 3 h l N l N 0 Z G N 4 d W F 0 U n Z R M S t y V H J M W V J E N 0 J B U U 1 s c F Z R U H Z 0 U 0 d J Z D d O R H J t b 1 p G S 2 d Y M k N o W E s y Z m 1 p b 3 A y b 2 N Y Q 0 F l R 3 F C T V R Q T m R Y T V N T M V R q c 3 E 5 M W J t c V k 3 Y U F i Y z B v S m E x a T l 6 M G J 3 V E V W Y j I r b l Z C N U F J Z 3 B s a 1 p j a E F F N H Z v S 3 d B W U N G S H U x a F Z D b l Z K a z B F c X h T V U V t U m V L e C t x R F F v U y t F U U x n U k 9 u U W 1 h R n h 3 Q m 9 p U G V B W m l P U l N w M 1 I x V U 1 k Q j h W N E x 3 R k 9 i S 1 B r S j c v S X Z 6 a W 1 j e n V h a U p y Q n R t T T d u d W R l N 2 k x T X Q 4 S 3 h o a X B Y c k N r U D B Q Y l N K M m V o U V l i e F V K Y 1 B i U T Y 4 M 2 d i d E V W d E d 0 c 3 R C R l J S c E 1 t W k d 4 Z i 8 r U G 8 1 L 2 Z z M E k v V z d D b U p L V 0 9 Y N U N Q R U Z 1 W F p V e E c 3 Z X B n Z m t D W D Z p b 1 B Q a E Z C Q n B a W F I y U V V N N z d a N H d E Y z N n R E V 0 S k 8 z d l N p V W l G M W h E e H N w a E 5 T T U R V Y U R y e D c 0 b 1 l D e V d 3 a U t I Q T B s d z k r e U h I b G 9 p b F J V Q T d 6 T 3 Z 2 R k d P T X d O N E d C S k 1 p b E c 0 c n E z M T l n L 2 p 1 L z h m c D U 4 V U 5 K a H N q S H c 0 L z Y 0 U z d W U G h j e E k 4 e m I r N H B 1 b E J B V U 9 u V E J B U E V N d G t I R j J C a 2 5 H d j U z Y T F I c 1 Z 6 W n d L V E 1 n Q j Q x d k R y N n Z x b X B 4 c 0 p 1 U T F 6 T 2 4 x a i t r b U h w O W N Q d 2 p Y d F Z V d 3 o 2 M U l C Z j g 1 N V d F N G o r U U N J Q k Z Y U 1 J V U T Z E R D I x O D Z W V U V p U V F W Y z R S Q 0 d R V F d k b n F T a X d W Q V h i S T d D W D N L R V l F S l V B T 3 B i R V Z 4 S m d C e G o 4 K z R j c D J G Z E t V T D A 2 c X d p Y z B U Z 0 V G Y k V p Z 0 V H R H I 0 b m t S V F h F R F U 1 V W d x R U N H R 0 Q x N X J D U D c v K y 9 S U H p o Y k 5 Y W U s y V F E 5 R F B E e W c x M k F J e k J K S k U 0 d z d G Y m d V a V Z I O H B 0 a k l D c 2 1 u Y 2 Q w b l B U e D F I M m Y r e i t P R 3 R 3 d F N K W l h K Z 3 Z Q T H V q T k V i Q n F M Q l Z S S E Z 5 M j I z N V R p R 3 E x S j N K Y X U v U F h h R z N F c X R 2 Z D F t Y 0 V M a T d I O V B Q a G V v c H h J S n J q N n J o W n p k Z V l L Q 0 t 5 b j V o c W 1 u T 0 k 2 U D B E M n h 6 b U 5 H a 1 Z I S 1 p u R 0 1 a W G J z Q 0 V t V l d 2 M F F R e k V 2 Z j J 3 c E l l S k d Q N V F T c H h 5 U X R o R 0 p D O F d o a 1 Z T M 0 5 a b 1 B i e X A v O X p p Z m Z n e i 9 1 W V F P R k F 5 T E t 4 Z U l D R 1 p h N n F v M k x V c 0 N J a U Y v Q z N 2 R j h Z Q z Z k c 2 F 0 Y j l j O F h Z O F Q y b 3 I 0 T U t B Z E J z V 2 Z J V m l 2 N n E 3 d l B j R X M 5 L 2 U 1 b n V k N z Q 5 W H p V Z y s w c E l Q M 2 5 R V G V M U n V y V z g w U H h w e X B z M 0 Z 4 S 0 s x U T R V N y 9 m b U V o a H o 0 O V B 6 T T A y b m Z j N F h O e l o x M 0 R 2 W n l l b G V s Q l F Z Z E l y Z m d 1 c 0 J h W m d h T V d X V X l 6 M 1 p Q b T l k N G 0 x W U R Z S 2 p L U 2 5 S T V B M N H F r O F d k e D M r Z W Z 6 K z Z D T j l Q a U s 3 V F p M K 3 F I d z N l Q 1 B 2 M C 8 z d l p y W U 4 5 d W V 2 a D F u K 0 p 5 Y k V 1 O W R q Z D g 1 Y V A 5 T D l J V U 5 w S j A 2 Y 0 l M d X d 3 b 1 Z 6 e G F z a 0 w 4 O D Y w c W R 0 U D N r T X R 3 W X l t R 0 p u T V d j N G x 5 V 1 F l e k p N T G Z L d n J U M j R 3 V 2 k 1 O T J o b W J v M 0 p B b W N P e G 5 a Z 0 p L R z F 4 O G l H M G 9 z S V p p a X B t Z E N v c T g y d n F v K 0 V q b D l m W H I 5 U z J s T T F 6 V V p u c U 5 N S 0 V u d D I 0 a l c v R m p u R l h T Q 0 J u b l d x b 2 J U c G Z L b G p J b k p t a 1 J L V W N q a U N r M 3 M 1 T z B K d 1 F U Q m h R V m F S W G o 5 a F Z S e m N q U F F k Z U l T V k 1 F Z j Q 4 b k x J Y n F 1 T 2 h u R D d p W E Y 2 Y U V o Q 3 Z y T 0 N V S 2 w v N U R Z b U x p K 0 R u b l J v W j l l U 3 B w O G h W L 3 d E Q V N V V H h 4 Z F J y a j l X V E F 4 N l B S Q m 4 3 V k h x b T F X T l F W W m d 6 Z k x H T k Z q W F B p e k Y x O G x w T m 5 H d V Z C Q W l 2 T X l S T 1 R Y K 2 d U T W Z H c X N S b 0 h J d V g y b k s 1 d m Z V V n p J b 2 V F S T h 5 c 2 N K d k Z Q O X Q y L 3 N T b z N 6 Z X g 3 b E Z M b H Q 5 W H R O N T h K M n p K O F h H Y 3 Z W Q U h y d 0 1 D R 0 s z W W t O N 0 8 z R F g x S C 9 r Y j V Y N n B F Q k w x S E 0 r e n B q M l F K U 2 p R N U E 3 N V h Q V H N p Z m 4 0 V 0 5 X b 1 E r O X p w d H h 6 Q 0 V T a E k w M n d T b U R G U y t n N U x F U E 1 D U X Z h Q 0 9 W R D J Y U X g 2 L z R 0 Z 2 h u Z 1 h i Y V N m c m l o c F R J M C 9 T W E R Z e F Z t e E d z a F p k Y n J U c U F a T m 8 z L 2 x 0 Z E N K U G J E N G U 1 M l V W a z F 1 S k c 3 V X R 2 b H J H e G 1 K a X U 2 U W s v K 2 h 3 b m p X T E s y M 2 c y a 1 R J Q 2 p D Y U Z T Y k p q Z z h 0 b m x h T 0 5 u e G o r b E V 4 T V M y N z N 6 U 1 p X a 2 I 1 d E x i R G Y z a F o z a 0 h o c 3 g 2 a F d V a U h S T k 9 F Q V p y a H o 5 e l c x K 3 N m b n l k c G p z O E h p e H M 4 d F Y w b k o 2 Z 0 Y 1 U n d U Y 3 p G R 0 h m e j F 5 W m 8 2 O U R 6 e W R a K z N o a V Z a N 0 d i T z B 2 N 0 5 o S W x R W n g x Y 3 h 6 Q z Z r b E p B d 0 t l W j J k a C 9 P N U 1 W W U J 4 M k t k R F h N W l o y T n M 1 Z V A 4 T 2 d Z L z J z Z G 5 0 N U p V M z g v d G 4 3 a 1 h K M k N U d 2 F H Z X B D d 2 R J V F B L d y t 3 T F Z a O G Y 2 M 2 J E U 0 F V a T J p N m s 5 T m R 1 T F Z 6 S l d I d k R B e l d h T k 5 1 R i t Q T E Q r O E k w Q i s 4 R D d p d V d S T m I y b X B G Z H l h U T Q r Y 0 p w c k p E U 1 o 3 W G J K W l k w N m 5 C U 2 V j Y z l x c 2 9 l T D J w b 0 0 y M m h u W k t m a 2 R x K 2 9 G T U 1 S c k Z z T j Y 1 Y 1 h 2 W T U 4 a G 1 W U X h M V z l u c E p I U E l L Z H p M N 2 R I a F h h W E 4 0 W D R p d E h O e j B J c V V X d i t r c X Z v R l J o M z V j d k Y v M 1 Y 2 d H h v Z z Z G V U V Y M 1 l Q N z J Q a H g y M k x u T k V h d X Z q d U 5 Q b E k r U W p L T X d r a 3 U z Z E I 4 L 0 w v e E 9 L N X N P N H o 1 V z E 3 c C t F e U M 0 d X Z U N l B Q T G p r M E J q c l R N W k 5 r Z T g z S G J M Z 1 d G d D k w b G 9 R N k w z Z D A w R T Z k N G Z P S W Z I c m Z 2 U l J r R G E y a k Q 4 e l R h V 1 p x W k 5 0 d W h O N n h v R X Z z a 1 N k Z T F 1 Y j J J b G F w b E R w U z A v R U Z P U 2 5 s V W 1 u Z V A 3 R 3 F 1 Q V F l S n l y O E d i K z c 4 Z i 9 M Y m t P d E p U c T Z U O X h n O E h B W U 5 y S G p 1 V C 9 H T n J L Z H E 4 Z n N S S G 5 C S l k 4 d k w x W E J u b 1 d u c F N p e m R X Q 0 p X V 2 V u d C t B M 3 Z 6 O G t q Q m p P c X E y a 0 R 3 V m U r N 3 Y y R z d q M l p m Y 1 d w a z d v K 1 k y T z B T N F l H Z H V P Q j R a d z h 6 Q m N L K 3 g y d G V E M 3 V r N 0 F G T l Z l Z 2 h w M 2 s x L 0 V F U 0 F v N E 5 M O E h I T T J G Y j I v T G Q r T E Z k V 2 p H c W x 5 M E s 0 O W N u W j Q r O W h Y e G 9 E Y y 9 Q a 1 c w c k 5 n T D l U N H Z o M k h 2 b n c 2 Z S 9 a a D l L Q W 9 J W U 5 j O U 1 y Y 2 9 5 U j R N Z X g r b F g r S U 9 Y U G N K Z F B p b 1 o y K y t J a j A 5 c T N X e G F u c D B x U G 5 n S m J 0 W V V S N m h w N E c y T k o v R V J P Y n M x T m 5 y e m R 2 S H F z S E R 2 Z k l q c E c 1 S j h V Y l l N a E c 0 L 0 F X M U J p e j N B M T N F R W 1 6 Z z F l d U 1 O L z M 0 V n B x U i s 5 Y l V a N 2 x O S 2 1 l V 1 c 0 N V d C U H N a N 0 U 0 W E 5 k T y t X N 3 J E e n N Y V k l 1 T l d F Y 0 c 0 b T J P T 3 I w U E F s S z d O Z X V o U E Z 0 N V F C M V Y 3 b H Z i O F B N M V V E N T d l T m h X b D F O Q 0 8 r T G Z 6 T 2 V E V m R z Y k h v Y z R 0 c G J S U k 4 5 R V Z 1 K 0 F Z N H d t R H N x Y j N q c 1 o v Q i 8 x b l d l Z m 0 r Z X V D M G x k M 0 9 O b W x L S F R 0 U k I x S z h B T G 5 2 Q W d 2 V l R C N m E 5 d k t w U X J W N 0 V n T C t B d V M 1 Y j d t V E N r S 3 N q d k x C S T N y V m E 5 W W R Y V 1 Z s R G V a d 0 R K U T Z j c D Y r d 2 J j R z Y 5 T E M 2 M V p W R W J S T n N 5 W E t C b k d O a m M 3 M 0 8 2 b G 1 S L 0 p G R l o y Z E o x S X V F R S 9 t K z Z k K z J J W V Y v d E 0 3 d W 9 2 d X V x d n U x c 3 l M a m d R K 2 5 0 U T J Q L 1 V X M W F N N m J W S y t r T G J 6 b 0 t K V n d V O U 1 t Z 3 g v V D F v N 0 s v O T g z W H V j V 0 1 p Y U N O a D A 3 Z V F X c 3 N j T D R X b 2 N U Z T l t e k Z a d k t N N D U y e j l R V U Z 6 e k 4 y a W h t S l p O W T J V U G 1 z Z 2 F X N D F K T E x B a V B z a k d o S j Z 4 S T h 4 R U p Q Z C s w e X Z v d k V 3 d n d B M G w 3 Y m Z r Q k 9 O Z z c y V V A w M D M v W m J M U U 0 2 d W F X R W l U U 2 F t R m l U c l l h V n B H L 3 l r N 3 B M S V g r L 3 R q d 3 J n Z E 9 o c 0 l i b 2 l I L 3 F O S F p y W W 1 G U m d W Y l N Q T k V B V W 9 R e U l B a 2 Z R Z T J Z W E F 4 S F o w T j N t T z d p O G Y 1 R X B O c k J M R n Y x N 2 Q 0 R F p q e n M v S n h w W X l 0 U U k y U W h p U W Q v c G F V V V M 1 K 1 N C e U o 2 c l M 2 Y m J Z R D Z 1 U U 8 1 a W t t R m 9 G T X h i M H p U Q 0 N r b F N r N 1 J z c X V s a n p h T F k r Y 2 5 m U G p 5 M X V R R W x C c W Z 4 b U 9 q R T l F c W 9 a Q 2 g y T H R U d i 9 3 W F F t U W 9 y c X V 6 Q z l m V 1 d W W U p M T U d 0 d X N Q Y S 9 J W X E r Z 3 F L Y 2 x y W E 1 l U m s 3 Y j Y 1 b 1 F l U 1 M w W V l U U 2 h s Q U 4 x d m 1 l Q 0 c w d j B C O T R t N H d P Q 1 Z R K 1 h u W k c 4 R G 4 z Q W l w Q k F h Z j N x b H l F U n J p N H V O S G c 1 M 2 J a N H Z n V l E 3 e l Z F O X V w W E 9 t V 0 F X S 1 h s d F B Y a m 5 z b D N U W n N M a V g 4 R U 5 w S V Z 0 V G c r T z J w T 2 l O Q 0 N X V n V y Z W 1 m Z F B C U X J s a X d k U 1 R U V k t t L 2 x K U 3 Q 2 S m Y x N W 5 j a E J O N U x r Q 3 h N R 0 Z h U l l k V F V v T W 0 v T 2 t 6 N F d R T n F 0 S 3 k 0 d W Z j S 0 V C W E M v S k x B d F d p M m 0 x c W w 1 b l A w U W N K Y k p l Q m 1 U Z F I 5 Q S 8 r N D B n U 0 I w Q k Z p c D N 6 N F R O T D B L Z X d E S V Z u e F A v W G t R U H Z 3 V m I w Z m V l R E E v S G p K R E h O Z W t 1 R 0 x N U m 4 2 Y l l Z Q z d z c 3 B a Y k V T c k p x d F B X M j V l a m 1 h M G J P c F F y S V V s e V V C Y U s 4 N E R K O H N n S k d q S 3 N P R G 1 i Q m Q z R 2 4 0 e l F h U E V z R F d p b T F q c H M 1 V T B W T m F U a k x a T H h I M m t M S 0 F a R m 9 T c V Z r R 0 l w U X d O c T h m V 3 p H W E l Z Y 1 p r a T l u V G o 5 V U 8 w a 2 t v c T F N V G t H N G p S b 2 R w U E p i Q 0 V M b k R y N T V O S V F G M G x Q T 2 w 4 V 3 h s Y 0 1 V a n Z N T n E r e U R L T H N Z U y t N M G 1 o a i 9 X Z j d D O V V B M k 5 J b G F O d U x w K 0 p Q N y t D S C 9 E d 3 h T V W 8 3 b n B F S n Z W M 1 F 2 T W x V Z U R v N D Z 0 R U Z z R C 9 l Z n J G b D h o Z F p u K z B C R m 5 a Q V B x c 0 9 O W m o y K 2 V t N j N 0 K 3 d R R k p W N l h Z T n F n a F Z j b m N Y S j h K Z F g z c U 5 S b W h v V 3 d r W X V n M n l q N E 5 x c 0 t 3 S F h G Y z d Y a z k r W V U v R E 9 y U 3 V X N W N I R 0 x H d l l G M V h D V 0 h I d l F 2 a X p U S 2 s 0 V n c 5 S V V X Y m o y T U p H d F l k T 1 l 6 Y 0 p u a T h T Q W 0 r R H U 2 W U J m R 1 J q N W l 0 V k d r b V V 1 N U F l V j I 5 N j R m U S t M R 0 V u M W 4 z W G 9 J S H M z S m V O d T F Y b W 1 y a m N R M F R Z b j d a Z n N P e n V Y b E 0 w e F F K O E J R Z X d U a T k 1 a H d x R 3 Z 2 d X k 3 S z l 1 d 1 p v b 3 R G Y S 9 E M U 1 h c z h r c 1 Q 2 R m Z Q Q X p I M X Y 3 e W Q 4 U 2 Q 3 T X Z M V m N z M k 1 Z b E Z x R W t L M T B m R l Q z S j B Z b j l m S 0 R v T l R t e E F W Y W x t N l l B R j J 0 e V p 0 a l N K V 1 M 2 R W c 3 U k 9 S U m d i b 2 J w Y k g 2 T E M w Z U 1 5 S n R n R 3 R j Y k x I c 1 p u T H N x N j B W d H B 3 b H h Z W H M 0 T W N x M D Z I U k F P M 2 J j T X A v e X Z o N X B p Y 3 F i T E N t d 3 Z E a i t L O H d I R z I r N X c v N U 5 M K 0 Z U U H l D V F h 4 a k l W S 2 F r S m J r U 3 R G b U 1 Z U D R X M 1 k 3 W D h a W W 1 V O H c 4 N S 9 3 T n I y Y W 9 p Y U d N T k l O V l h M V U 5 S Q 1 U 2 R U 9 v M W s y U F F u R 1 h u b l I 2 R D R l O V p G U 3 Q 1 W l V Y d j F a S j U 0 Z W 5 K S F B Q T z d B S k 0 4 a 3 B x U 1 l F T 1 Q r a G F B a 0 p 0 S l d 2 a 2 M 2 a k N 5 S F c 2 Y 1 l 2 Z U l L L 2 5 X Z 2 J 5 R W 9 m U l J T R H B M W H Z N e D c 3 R 2 d J Y W Z Y S D J 3 R j E 2 T E 1 G a H h h Y j F G N E Z q V V Z l N i s 0 e T g y M D V p a k 1 N a m p r Z E l 4 T D d 1 d F k x c F d t d 3 Z x V X p B Q 3 R 0 Q U Q y N l F Z R 0 J m e U Y x Z F R y b F g 0 a n d z Q 1 p N T 3 B 2 N E x N d z R 4 T 1 Z E a U Z F Q 0 Z F Q T N S R m h C Z m l q V H l L a V V O e U N i S G w 1 Q T Y w c T B S T m Z G R W t V Q 2 F K L 3 J O T H N h U n g y a E x G Z k J Q b W E r W k t L Z E N v M V Z 6 V X V x Q 3 Z 6 S W F I a 0 E 3 N V h 5 N 1 Z 0 Z j I w N n Z T K 2 l v N m 9 U b l h Z U j d 5 N k d G c n M 2 L z R 2 O H J u T l J L S H B h a k h y S k 9 2 a m l Q L 2 9 s Y 2 c 4 S 3 k w a U d S O T J I T 2 x w b E Z N a W I 2 S V B m R k E z N X R B Y k Z 3 e m t C O E I 3 Q X l v V k 9 o U 3 N o S m t z U 0 Z r W D N Y U E 5 T V H d X c n N B N k t D T D U x b j A 2 b V J D U z A x S F F V b n d m W D V I d 0 8 z Y X l 1 S H N v N 2 1 l V X I w Z F N a T U E v V 0 R F c m p V N n B r c 0 p L e j B P O T Q 5 K 1 B Z T j l M U E g 2 K 3 R S O G p N O U F U Z l B 1 M 3 V i b z J N N k N z Y z V P e E Z v S n F p d 0 V H e E l 2 S F U x S U N B M 0 9 h S n Q 3 Z 2 h i S U 5 E S G F u Y U h U V m t o d z U x N U Q z K 0 J L S D V z M X V a N l F a S H h F a F F a Q U V p S m d C T E h w S E k 4 M 3 R L V j Q 0 c z E v M 3 R S S W V 3 b n d s c U l G e G o x e n B D M l F D U V N n Z C 9 y O E h Z Q W t X Y U 9 R O H J O S k Z J Z n R u S T h C V 1 F W R U M z M E Z 4 R W N x c 1 h T T m Z o R l N D R X V h T z A 5 a 1 R D a U l J d G d k L 2 l m Z 2 p n a j J T e C 9 h c E d H e E Z F Q 1 I 2 T k l F O U 4 4 S 3 h 1 Z E c 4 N 3 N V T V B S W V g r U U N E R V U 0 b l R J V W V o N 2 R z Z 0 Z 6 S m V X O U h 0 V U 1 1 Z 2 J h d 2 F B c V U r b 3 h s K z J k c W 9 4 R 2 l 3 T n k 5 c H p w d H l x d G 1 P O D k 2 d U 5 o T j N 5 d F M 3 d W V 2 T m d K W X R i N D Y v T D M 3 Z 3 p a K 0 V z U U 1 P R V h 4 Z z J w a j d 3 d E x T V W J z S 1 J m N l F W Q j V Q N k Z t e E 1 P Q k s 1 S F h J U W J k N l F Q R G d Z U 2 J 1 d D h j R k t u Y j M 1 M V R Q W X N m Z n d 0 Z E x j c G 0 4 c m N W R T l q e T l X N n E x U y 9 0 b k N o S G Z K Z n F v Z X p p K 1 h z V W 5 r V l d x d i 8 w W j Z L T n V N V 2 J H N 0 d E b H h C S k F o d m J Y a n R r c G Q r N E s 2 V 1 p D Z j M x b 1 d a a G c 4 N W V o T W 5 C d D Q y S W E v M 0 k x e W I 2 Y T B x L z J u e U 9 M a F d H Z W t p b E Z O S W l Y R n l i R G E 1 Z 3 B G a 3 h R V W t 6 d X l 0 Z V V a c V U y Z 2 9 1 O E x F Y W x D O H B X b 0 1 k U V Z C a D A r Z E s y L 0 J J e C s y b l o 5 a G 9 q e m w 4 M W g x U W E x N X Z D U 2 l z M n h U S W Z r d n R P M n R m b m V W d z I 4 R z B U R D J K T E h n U 3 B Z L 2 0 1 a 3 h G R X V R b E 1 D U 2 h V c F g 1 e H N E e T M r d U 5 M d k V w Y V J L U i s 4 e H V M a m 5 J V D B 3 e j N j K 3 A z a W t v R X N G d F Y 0 d W p C V k x G S 0 Z 6 b T V 3 d j c x U F M 4 c E J q Z l g v T 1 N P a y s r S n l y N 2 l 2 Z U x M Q T Q 2 O H J s N V I 3 a 0 p z N 0 x i R E 8 3 N 1 A z V 1 o x R y 8 3 V G p H a 2 o 2 M C 9 t R H c 5 d 0 V u Z F F Y U G M 3 M 1 p D c k w 0 U j l a V l Q y b G F o T m N t b m R 1 d l k 3 V H p Z R z N Y V l Z 3 e G h a Z m F z U X Z X c X J t V j h 0 T j Q v c j J i O F h s Q U p Q Y m F Y R 1 F 5 Z 2 Z H K 2 Q v N T J G a F h O d 3 J M T 0 h o d 3 J O L 2 R U T H R H U 0 5 s a j I 2 d S s v c D h y W S 9 y b V J j W F N H S T h S M n k z U G t a Z 2 E 4 L z J u b 3 V S N m 0 v c m V 5 W F o v Z y 8 1 N 1 d Y S 0 l 2 a z F K M k Z F Y m 1 2 W W N M O W Z 5 U j Z z K 1 R z a m R D V n p n b 1 N Z c W V J W X R r S 2 J O V X Z q V D Z r S 2 M r c V N t d E J 2 Y l R O O G V 1 Z V d l U T B i W G Z t S n R a Z 1 l m R k Z Q b G 9 6 c 1 l Y T U x W M 3 h O U k F j R 2 J H R X l V a j J U K 2 x j b l h k M j E 3 T D Z 4 Z D R H R X B 4 N 2 R r W U N I W k J O O W F W b k d n W j J I O W Z 1 U E d F V W U 0 Q 3 M w O F Z V M U 5 P M X B k a W k 4 Y n M 2 b 3 M 2 b k R Y T D Z q c k x O N E 5 a V U 5 4 Y V Z T Z l Z T Q j Z J T W 5 2 N T V B a 1 J L U 2 R k V G 4 1 L 2 M y Z W R G Z F A 3 N X p z V H J 5 c F R 5 T i 9 t M n d z Y 2 d G e G N y a n Z l M F N t R 0 J J Y z c w d j Y 0 O E c w b U V I b G 0 5 W E d I V G t y M H J 3 a F J O N F B x V 2 d a R E J W a k 1 j c H J Z Q j l R b l d H N T d O S k o 1 R 2 h 6 N 1 d t O G Z Q d V h 6 c z B 1 V 3 Z I d j I 5 N 3 h H N T N 1 Y W p B V z F 6 T n V 5 Y 0 9 I e W l E M U p w e m d G S 3 V q T G R m S F g 3 d m w 1 Z n Z F N D l k K 3 Z Y b T N D V 0 5 m Z l M r N W t s b k Z M S D B I Z m 9 O d j h v N F l j Y V d s b T Z Z c T B t V 2 Z 3 Z 2 x Q T 2 R l L 0 x L b D M 2 c m d Q O U d Z c n d a b 1 B 0 V V Z E V 0 N 6 c 2 Y r S D F M Q W 9 r T l Z L e m w y d 1 N V b U p I M V N K U 0 p p c W l 0 R G 5 S c V l J W k F j K 0 l C Y m 9 t Y U V x K 1 N J W G J Q Y k h P O T F r N U E 3 d y 9 i e k V z b z l n T D Z C Q 2 g 5 d G t t S 1 F q Z i s 4 M U o 5 O E x H U z V B c E x F Z V Z 6 S T Q 1 e H N W K 0 h 3 c V M 3 O V l u U j B U V D J G a m R k W F k 4 S H I 0 O H B n M k 9 H a H V j N T B o N z E 0 a G l a Z 3 J s M X F P R T Q 1 T 2 x k R n V G U E l t S 1 h q T j Q w R G I x T F R 3 R W 8 1 b n h p Q j V i b D N m d n B y Y n V a O W 5 U N 2 d a e l h Z W F N Q Y X B 1 c k d B U U l z c U 5 R b 1 R D U X F 1 Y U p V U W R t Z H p s Y k N 1 R l Z l S F V j R m F E e l k v Q k l o W U 8 v b k x a K 2 t J W k p O Z 1 J 4 L 2 x U Y 2 V B U m t y W j l U T z B j T D N t N H B G N G V O V 0 E 5 U H p F e H l O V D U 2 b H k 5 Y U p E O F I r Z W V X V W o x d X l D Z m x 1 O W 5 0 e H R G c 1 d Z O G J Q T X Z 0 N U p a N 2 t L Q 2 4 3 M j l U b D h h V H A y S n F h d 0 R 1 M k J a U H o 3 a E N w L 1 d z U W V j c 3 B 3 K 2 x v Q 3 V 2 b z Z a N 1 R Q e n p K N E p K U F V N V W t t S E w 2 U H J q W T h I U i t G a l l y Z 1 J S Y V V S V U F D N 3 h a R U w v b l F N U 2 x Y b U h 0 W l F T Q V J D U U t R Q 0 p E a W N J Z E Z X S U R Z M T Z 5 N W E x R 3 c y W D I z c 0 J D R m 4 y R D Z a Z E 5 O Z k h I Z z h V d X F y R X J r Y 0 R w d l Q w d G Z Q Z 1 V G R F R w U z d C W H o x M 0 F o Z X N 3 Z U t q O U s 4 Y 2 4 w e k Z G Y 1 p K S l J k Z k 1 6 Y z I y V E J 1 d z J R V T V X M X A 5 a m R s b F c 5 Q X R I L z c z Y 2 5 K b H l 4 e U V z Y U t j M T k y O S 9 P T D F U Y l l G S F d u T 2 l T Q V R z e H d z S 2 V U V E Z 2 W G Z m c j F W e n p V R m 1 U a m 8 y O G p 0 V 0 4 0 c T R 0 d W I 1 a E N Y T z M 4 a k l k U G V Z d z A z R X J I V l c 1 d F Q x N 0 U y Y j d F N F N h Y V h Q c m F G c H V 3 b l R X b H R w O D Q 4 S 2 x s e S 9 K c z F 4 c n Y 5 W F Z Y U l J j S l R R Z 0 1 Z d 2 x M V 2 E r S j l i U m Q 5 V y 9 H N T E 4 Z F d W b G 0 z V m N 5 M 3 o 0 U l B Y M U M 1 c E 1 o Z 1 d T Z X d M N H M 3 b E N H c 0 J h U j N x e n Q r L 3 F 6 V X h j Y k x j S z h o c n V 1 L 3 U x R m R r Z l V 2 c j A 1 Z D d E V F k x Q W J U d l R 3 M z l Y Z T M 4 d D Y r Q 0 1 V M U 0 r V 0 l E M 1 l E L 0 R Z M 3 R j c E J p Z 1 B m Z 0 5 V T l l m U S 9 P c D l x W m x 6 a 0 5 I L z J p c D J i O G Z v V D d D a 2 F j K 2 p Q b l Q 4 c U l L c m 5 W N j J q T m R F a X Q r T n l R Q 2 1 1 W E R l S k l w Z 3 U 2 c E F B V H d q b j c 5 L 3 V U Q l M 3 Z j Z S O E N p W X k r Y n h h R k 1 1 R m 4 3 L 0 V u c W Z R Y 3 d y b E R Y V y t m W T h r S E Z q d m h o e G 9 1 Z X F B d l Y x e U 9 j b k 4 v U G d X N 2 N l V n V t U E t z S V p 1 c k 9 D V l R W V H Z i S E V M d 3 Z t V E o r W m Q w Z G E w Y k w 3 Z T V u M l Z p O E N V R V h K c H Z Y O F Q r d W h O Y 2 I 2 N z M r M l N m N V B K e U d i N 1 V n Q k l u N k Q 2 U k l k R j R t Z F N r K 2 p I L y 9 2 W k p a e l F x Z E Z L M D l t a W p t S m 9 0 W E h O M E 5 Z N V V P V z h y Y j I r Z T N N O T d i a W V 0 M V p F N W N S O H I v d k N n Z G t X W F V S Q 0 R a N G 1 B Q 0 h Y S 0 Z C T m R m U E Z x d n V Z N 3 p k Z 2 Y 0 W X p u W j V 5 e W Z O T 3 R E Z m Z s S m h a e H N Z b n d k S G J l S 0 F j N m Z x a m Z n O W F 2 S 0 5 M V 0 R U c n Z i Z F Z k a E Z I N l g 4 N S 9 J e G t j M X I y L z Z U M 0 5 2 N T B h M X p n O W N j W l N o R E 1 h b U R B N D Z J K y t k V G 5 R c W k 3 M 0 J y U z N O V m 9 6 R k J W V D E 5 d H B F R S 9 n a n h s O C s w T j J l e H N R Y 0 x Y T k V o W m V R L 2 8 r U i 8 r Y 3 F u R 3 R H R X U z a 3 l H S n V s Y U c r O T B i e V d a e C s r M j V S c W o 5 L 1 h U d V B w W m V j e k d y M D E 5 U l V I d G t z a n B G c k F G L 0 Y 1 a y t L N 3 p s O U Z N U E J Y R j V z V X J S Y U h 1 c F F 2 Z i 8 v Z G M v e F V 2 N V Q x M 1 o w N 1 B 3 V V p N a j F q e V l B b G t t Q 2 F Z N E Z N b 1 J I V 0 l M Q 0 1 Q Z 3 V u U z M w M k V p b E 5 i Z F d I W j B n T k Z a N F F I W E t k V l R o N T l T R m d 5 U k t o N X Y 5 a F J p V k h p R z B W U 3 h U M 0 h L Q k l X R 1 d G S 0 N i e G p n b W l m T V l 5 V D J t O X R i T j N m M 2 9 L Y 3 V p Z U N B S V J C a E l X N j A r N 0 8 y b 3 F P T z B K V D R F Y X I y U V l x V U Z X Z l V G e l p U a U l 0 W V p K c z l y a k Z o O T U 4 e F B n M U N i M C t I a U Z P V W l L M E 9 a Y T l j e m F D R k 5 w N W g w Q z J R Q U l Q Y V Z q W k V j Q 2 5 U V 2 s w R T M w d 2 M z Y j J q a V N n e H c 1 V C 9 n R l R v d 1 h K L 2 R 2 M k J M K 3 Z 4 T 2 k r V E J k M T Z I d D J m c l R w O G d s R 0 I w a T U r e U x U c k x I W m V X Y l R L M 3 k 5 T W V H d G d I e j Z h U z g 5 S T Q y T l V x V z l G e U d a Z 0 F Y L 3 Z 3 N 1 p u R 2 t Z R j B T a j J F K z F C U X R S Q l l G U n R w d 0 F h O G 1 j d H J 4 d U t l N n d C V k 1 T S U h i a k 5 O Q k R E e U Z T R W R J V U 5 V Q W N p M n d L N D F K R W Y v b z V s V H U z b W N 2 M G 4 0 c T B u c H R G Y 0 R l W U 1 r N V R Q N T B y T G Z n V H Z s W l Z y V n d P S 3 V 3 S 2 N Q T n V M N 3 c 4 V U N F W E p W R U V 3 U 3 g w a 0 N J U 3 F y d C t r U U t V c V h R V V B y M E F 6 c 1 J w Z V U 0 R 1 V R U E x a M m h o d 2 N 4 c W o 5 Q z Z V S z Z i O E h 4 M 3 l J S z Q y O U N i N n c z d 0 g r U F p 6 e V A w T k 8 5 O H J i Z H F t R k M 5 T V l U S j F M M k V S d V Y 2 N 2 M x a n R k a T Q r Y W F T W U 9 y b T R P R W t S T S 9 K b 0 4 0 V H F E V 3 B 2 M 3 I x S k x C a G N S Q T V 4 R T N O c U N s Y k Z O d 0 p F Q k h l c E V Z c F F a M 3 N y c m J V O E 5 K O S t x e V E y U k 8 2 N l I w R U 9 i M z l Z Z G 1 u a V I z S F J G R W U 1 c 0 9 6 Y U l N S U I 4 T W l P N m x 6 L 1 R j O G F S a 3 N T b m t T R j l F N m h z d y t L Z k F J V k h Y R 2 Z M b 2 w 5 a 3 F U b 1 J t Z H R Q d V F F T 3 Z R N G p j c 2 M v c l d 1 Z T h P O G x m Q j V C S X h o Z E 8 r b 2 d 0 U l h t W E V 0 Q 0 E 1 a F R R N S 9 x U 1 h u d V V B a 2 c z b 2 N m S G R J T m h E a G F W Q T M z O H Z K Z 1 F p e H N v Q 0 5 U b n V N V W 1 v e G J L U 2 l a R W s x d k V 1 U T V D Y 3 B R Z E t R c j B Z O W V h T X l Q a l I x Q j N X T W J J U l J q b 0 F m R m 5 B S 0 Z D W W J Z d 0 x k b 3 J o Z S 9 Q U U l o S 3 g y e E p W d X d S W T g z V F F B S k l K N G Z t Q 3 N n U j l V U k k y Y U V 1 a j l z d V l 2 Z z Z X O E V Z M m 5 D R k d o S 0 t M R X M y Y 0 F y Y T A v S F R t b m 5 t O E w v N W t Y c T h z b z g 0 M n h F N k l 2 Z D h t N 0 F L N k Z x M H F w W U t H T l B S M 2 8 4 R 0 9 h Z 3 h a S V F q W n d V S H N 2 Z n R 6 Q W J o M 0 J p d 2 d t U z F M N 2 l U Q W 9 u Y 2 J z b 2 o x b 3 M w R D c z O D R Z M W 5 v S H R l T 2 M y a k Z I S n Q r R 3 V D b U d n S j l w O V U v U T h E Z T Z H S 0 h E e U 1 Q O G 9 K c E V C Z F R R a E 5 D b W 1 p e E 5 G V 3 c r R 1 Z v R C s 5 N 3 B O b F N y Y X I w b 2 4 r N 0 d Q a E 5 2 W W F h d G 1 E M 3 k x T 1 h u U H g 5 W m d p U k 1 L V U R 0 M z Z V W G U 2 a 2 F 6 b W g 4 d W 4 0 V E t h d k R t Z V M 1 R V R q R y 9 D c 3 Z s a 3 V i c G 1 a M T l h Q 2 t 0 T j V T K 3 R a U k 9 X S l A 2 S T l G d W d v V W Z U W j A 3 d X d 2 W n U r Z V R a d j h 3 Q j M 2 S E V a T z N v b G I 5 T 3 U v S z Z m W F N n V W 0 x a G d 3 U l I y W k x K c 2 J F N W l J e l E z Z k I v M m d h b j Z G Q y 9 x U E J r V j d P N T R Q S 0 x H a U g z K 3 F K b T R L V V Z k a W x W b W V 4 W n B T S m Z j S G x V T W 5 L e D l y U W l R S l V C a D N x Y 2 J u N 1 F h S m 5 w N G l y V j h S c U c y Y m h x N X h 0 V 2 l o N D h J L 2 p C Y z Z 1 Y U Z h L 3 Y 5 S n d N R F N J d U d T e H I v N j B 4 R E R u a T F R L 2 N E T l c v T m Y 2 T U 5 U c E I z R 3 h Z S 3 N N R j B i b W p a d G 5 P Q W p z Y m J W L 2 d w M y 9 I Z n l 1 e W E w a X V 6 T 3 J a U 3 V 0 T 2 c z W j Y 5 c H N O W D N 0 a 1 B h Z X p N b W x S R V N S d 0 1 o K 0 c 0 U 1 J N R F J w N F J F W D h p a n F t b n d K T 2 U 3 V j N Q T l d y M y 9 m R G d s b n V U V z Z u Z W V Z b 0 1 5 d k V u c 0 x C b V M y c 2 F K U W t j N W M 3 R H d s M V Q r M i t Q Z H Z 6 S H V C N V d m Y W h O N X B 0 R 3 N N Y W x i M X h L T G p 6 R E h O R G d M N G 9 m V T J J V j l o V X p h c z Z 5 d D J U Y j h G V H N l V z l 1 O U U 3 d 3 B S O W Y 4 U T V v d m V C U k p 0 a 3 J S V C s 4 U W 9 P M z F G N 0 d N S k Z J b G t T Q l F V N 0 5 y d E 1 R c W 4 r W X d Z V X F 4 N D Z F a 0 N x a 0 d B U m t z N U Z E a G d 2 a H o r L 1 h a d m x M a H p U V U d h M k x n V U F m e H p R K 0 t K N i t z Q i 9 I N n d T S 2 p I d E c 4 O H R y S U d u T 1 p U U z Y 3 O X h 2 d W 8 x T T Z z W k U r b k E y S z d Z b W h U W G d I R 1 Q 0 R D d H Z F l I R m d P T 1 M 3 T T h o O G p Q S G 0 v a m h O N W 1 N S F Z Y V W 5 R b E h i b C 9 S M 3 h q d 0 x z c W 8 r d T d B R 0 I 4 b W p I U n d r b 1 I y W F N u R T I 2 Z W d W d V d Y O T R E N 3 B W a U h E L 2 d Y N G x U T 1 h G U z V s a l o x Q 1 p T a V d R U z V y a l B 2 S W l m O U U 2 Q l d r W k 5 r S T N E a U J T c E l V T T J s b X U 2 c H d y K 0 V M K 3 B J K 2 1 Z T z h V d 0 0 w U T h I N 1 N D R X l 4 U 0 4 2 S l F 6 T 2 Z 5 b F Z v c U s 1 Z j R C K y 9 q V 1 d u V F N M N E 4 y e U c 4 d W l i c n l U Q 3 J Q d H R 3 R 1 d I c G 1 W a 3 k 5 Y V d r Z 0 5 y e k 9 5 U H B X T j Z s b D Z x K 2 h u K 2 9 r N U Z S N C t l U 1 J 1 Z H N 4 Z U t G e V V H N 3 Z 0 V G N a Y m V 2 R z g 2 S 0 t a N T V u O G R N R 0 t Q Z n J G Q V R T Y m 1 H S D M 2 b 3 A 4 Y X R o O D I 2 M E E v U 2 E 0 W T g x M m 1 a c V Y 1 d F J 3 M z F K Y 3 F T N V J i R j d U N 2 I 3 b l N F T n V 3 a W 1 1 W l p O e l Z 4 c z h r Y W x u R H B t N E 9 F Z i t F e V l o Y 2 t 5 Y T k z R W 9 l c F l D V G F 2 a G V O b G 9 j M j B 5 Y k U x R F l 6 U W d k c V k 0 R y 8 2 S F g 3 U 2 d z d z M z T n l C S W o x d 3 p U R U 1 Y V T Z C N H Z s L 2 t D b W 9 D V l c 3 d z F o c U p X e G 9 V a W h K Z m d Z Z T M 3 V z V T N E N G W X Y x N V A z Y W 5 U S E V 6 U W t l Q 3 J l d j R G V U N m e H p l S 0 8 v N z F X V V c 4 R z k v c G 9 M e l p v a S s y c X l j Y z l F Z j A z Q S 9 j S i 8 4 a 0 x h c 0 p n M G l 1 Z n Y 2 c z J a T X Z J Z X p x O H h u e W t Q c U R q R S 9 O c j R v Y z N E d l h 4 U j F p O U Q w Z 1 R l a T Y 2 d z d l e k s v L 1 B D S E V Y M W Z s Z l J B a V B N d H V h d U 9 h T U F a Q l A 2 a l g z T G Z p W j k 1 Z U d 4 W X d C T 3 p Y d G 1 O Z T c 3 W m 1 s c V V P a 3 A 3 R 3 N R R E R k Y V p I N G p x Z z V K S 1 V O Z T E 4 c 2 J H S E h N S W l y R y t Y V z Z F b 2 V 2 b T F 5 N j N o S 3 N Y c m 1 2 R 2 Q 0 c l B X b H p j c j B y V 3 F q c 0 F R Q V A 2 W D k 3 Q W R 3 Z W l p Y U w 1 V W 1 5 d U Z u K 2 p m R j h z Z l h n W H B r U E h Q S F J 0 U 2 F 4 b G d O c 1 Z 6 S k R p V l d Q c T R 6 e X J K b k d K S W p J b D N X b k Z K R E Z 2 Z C 9 T b n V Y T z V s N k 9 h b m 8 1 e j l 3 R S t m N D l L U j M v Z 1 d F M l l 4 T 1 h T U 0 J P M n J S e V N C L 2 V u W k 8 5 R 0 1 Q U z R l R z N 2 b k F 6 Z T Z K W H F j R m c r d m R j T V I 2 d W U x Y k d C S E 9 s Z G J k O G d T e G Z N W j c 3 U n N 3 N F M y T k 5 u K 3 Z 2 Z G x r M E V W d E Z k c H N q N j V 3 U S s 1 V H B v M 0 5 z U U J 3 Z F Y r U 2 l p Y j V n Y S 9 0 Z m 0 z N U d 2 Y n F O T n J w O U R w M m I x N 0 M 1 O D N N Q T V l N z F 2 c U l m M m w z W T U z Q 0 1 1 S G J 1 V k t J b l h x K 0 N 3 Z j g 0 U j B 2 T l J T O H J x L 2 5 K W l Y v U H Q z Z H h k d j B t d G p O a j R Y c 1 l h Y j h U N F k 0 S D J S M D R M N 0 x W c U x s V z h m e F N r U k V W M l l U a l Z N W U 5 Q U E M v a j N h N U Z n O X h V V E F s b W d F e G h G d 1 d p c E 0 w T X R S O X p z T 2 R r V 0 h 3 M k t S Q U Z t O T l W Q T B J R z l 6 L 2 p G R C 9 l R W 9 p L 3 R k O E t M Y W h 3 U l N w c H F H M W N Y O W R 2 Y U V H Z z I 2 S X Z h V W l U c m Y v a W E r R n l j L 2 M r W G o 0 R V B 1 N 1 B S M k 5 x R E l 1 d E p o R U V G V l Z P c V V O b 2 F W Y m 9 F c 0 t H N 1 d Z c z Q 4 W k V l Q z A z U 3 N n a T Z V d X Y 3 Y y 8 w d l Z X O F N J O W N Y U F Z J W G F D N E Q 5 Z k 1 o a U x X b 0 p 3 Y n V W b l d C Y V d U Q T M 5 d T Z K c T N a c G R r b G 4 v Y z U 2 O X R x N W 1 X d 1 h U R 2 c r M 0 d 6 W D N q b 1 d 3 Y l h O K 2 V U W W c 1 W V F p e G Z a Z k V 6 N W x D Q 2 d T R 2 l i O H Y 5 O U d F U V c 2 d E Z v Y 1 V 5 b 1 M 2 a V B 0 V 2 J R Y j k r W n Z 5 e G V a U W s 5 b X M y U V l l b j R D b X N Q d 3 o z Z G N X c 1 R D N G 0 v R H h q c m V a Z T h X d D F l Y V l k a U J W W G J 5 W E l 1 Z C s z V X d J M 0 5 q T U Z 4 T l h N d U 4 z R k 1 Q e X h o b 0 E y S 1 h p Z F V 3 M D B Y R 2 w 3 c U x i d D h n c 2 Z j d 1 c 2 M 0 Z S T n R 1 L 0 h E b W h k W m d u b 0 c 4 a E 5 l a k F L N j F k N m R a d 2 N W V V I x N 0 J O L 2 V I M D l u T 3 l a c E t o K 1 l x W E U z e W p G R y 8 1 N 1 A 4 W n g w Y l l m c k p l T m h r T X J t a U F o a X V u Q m d L T V p z U j l P S i 9 o Y W 9 0 Z 1 o 5 V S t 3 b z B O d m Z 2 Z E d T Z l V W T j J 5 O G V l N E Z R a j l F Z G Z 0 M W Q 2 Y 3 p B T U h C Z 2 V 4 Y z Z u c D J W e j V E M i t 1 W j N J d X Q 2 c W M x L z d W Y m 5 W b 0 5 N b D M 0 V k p q V F h B U k E y W T F W e F h L c E N T T X B w Z U 4 x W l Z o R W p p V j J o O T J X V 2 1 D O V h y b E t w c 1 d o Z W E 4 b l p E S 2 J Z R 2 9 4 U 3 l D a V U v R D N p R V R P Y n N J K 1 E y d j U w K 2 h 2 a T c v K 3 R n V 0 J R M l k w d T V K S G p l U E g 0 U z c 1 T z J v M 3 c 3 L 0 R 0 N E 1 w V k o y d m o w Z F l F V y 9 Y d T J 0 O G x 3 b z B t S 2 9 h N m 5 l M G Y x Y m R p b X F t Y 2 N j a G M x U n J u Z 0 Z J Y 1 N y a 2 Z 2 W j R y Q U o y Z 1 k v d T V E Z S t R U 0 h M W V N N Z T E 0 N V M 3 c U t B R m M 0 M l N 3 b 2 V o Z 2 F S M E w 1 Y k V P Q 0 R h M 3 B u b V J Z N V V r Q l c 4 Q n g x U 0 U 0 a l l n Q 2 o 0 N F l U d l Z 1 d m o w c z M z c 1 h L K 1 B l a D N M N W l E Z U J M S E 1 w e W k 5 T D h J b 3 l 5 a l N 1 O G o 0 V H Z 2 S V I 3 S 1 N i d H B k b U l Q d 0 x s U G 5 P U D B y R X h q U D V n T H Y r O E 9 m Z i 9 r T G x t M G 8 v Z m 5 P Y X k x M y 8 5 L 1 N C c k U w d m N z a k V R b W l 1 O H N y U m Z Y b j l K Q m Y z c D k 0 M 0 8 z V V Q w Z 0 t T T E x a d U h D a l B Y R k x 5 N 2 Z B T W 1 0 Q U 5 O d W d J M V J l N V B a N 3 F v R 3 k 1 Y 3 Z x V 0 I 1 c y 8 r S V p E U 2 t C R 2 p 3 b H R q S k 5 0 Q X F 5 L 3 p l Z U F y R E p L b X U w a 2 1 L T k 9 l d G c 5 S D J U V F p 0 W k Y 4 T G N C U T B 1 Q k Y w Z j V m N G N y Z m N D e D Q y c E 1 u O H B 2 d l l i Y m U v V C 9 x b W R Q N 3 Z x T j F N b T Q 3 W H N L d k 5 t V 2 J K d X N X U m x q Y z N T Z 3 R 1 d 0 F S T E V 5 c U 9 0 O V o 4 R j B U Q W l n b X R D M k d o N D l 3 V W N V b T B P R 2 9 J M k 5 5 c D N C Q n R Z O W l 0 V z Y 3 Z k x S R k 1 N Z F R o K 0 9 5 W E o 4 M 0 d w e G x 3 Q m F Q Z U 5 j M l V F T 3 h i M D d Q c V Q y c X B R M W h k M k U 1 Z W V N a V M v N 1 c z c j R 1 R j c r R F l X Q z V S e D l h O D g w M G Z 6 U E h 2 V X A 2 M n d x T 0 Y 5 V l l x T l l B U U l U W C t T b m N 3 U 0 l D Q 3 F j U j B Y U m l j Q V B R R k d s V G l T U m F T U 2 5 a c U p k W W p l c G s w a 0 F o R l V r M D l M W n B M R k N w d n h Q V V J B T U F j c j R W U G V x Q W l V Y 2 l K d G N H Z 2 5 o U W 5 D N W 1 O c X V N c H Z S S k N y W W F P d 1 R 0 a V F u V z c x S j N r a E U 3 M j l i W T R O Z E F J O V p p Q n Z s Q 3 l r V G F S Z 3 M 3 Y l F 6 U 2 E 3 a X Y 4 Q V M x U G J x Y m d n W E Y w b n F x T U R D T z d p M y t U M n Z p K y 9 C Q 0 h Q R 2 N M K 1 B J Z V F u c D M 5 N F B V Q U J y b 0 l U V k F s e S 9 L M m g 0 a W l s d 0 5 P N m x W N V B S a n Z 0 e F h s K 1 l X T S 8 x N W Q y d H F 0 R S 9 G R H B k d D d 1 S z d O K 1 R G R m E 3 U j V 5 Z G E v c H V R L 2 t C W k Q 1 N F h O W l d V d j N G d 2 x v T 1 p X d H F 4 W l d k V l B U U m 1 X R H Z V U m Z v Q n V I S V l T M F d j W l d Y W W x q Q n R M M m w 0 Q l h M V 0 U r N G l H V 2 t 3 S n l T M W x 2 R W p m V 3 g 3 T V h q V D l h U G l N R X Q w L 2 J q R 0 J U N m F 0 S k N I c 2 N p Z j F E V k d H Y W t q T k E 0 N 3 h X R T I w a 1 V L Y X B l S G l H U G Z s T X B T Y k M 4 W W Q y U n p 3 b 2 N i b 3 R R T n l H e E p v T G Y 3 c m R C K 1 M 1 U 2 d D a T I 3 V G p r Z H R h T X I v b G 9 k U 2 x Z V W s w Y V Q 3 a D h 0 Z U J Q W m d a U k V k c m R I Z l d F a F J R d n A 0 S V E z e l Z m T 1 p Z W m V w T m p q S U l k Z T U 4 c 0 J 6 Y U l o c z Z B N U Z h R 1 B K Q T k x K z Q x N l Q 3 U G w 5 d G p N M 2 c r S z F 4 M k J 0 c m V t Z D B v V X Z S N F F S d n h C a n J T e m d n R U l F N i t N T l R R O W p Y Z W R n V E R h c G Z R R j J Y U j d G d X l h N z N y S W Z l N l l 5 R 2 d W W W R T d k V x Q U k y Z S 8 z T E 9 r M X N y d l Z s b l h K N X V t a 1 J O W k t P d W t N Z j l K a 2 E z Q m F a e m 9 X b i 8 1 a F h K e E N Q V H p T T 3 Q 5 V k d r M y 9 O T n l 4 d l F I V H h o O F V 4 T H p z e G 1 R a T Z y R D J Q U T J J W U d v a T l 4 U k I 4 M 0 c y T V R i M D l F V z Z z c U J q R D F C R n F I R 0 1 6 R X Z M W T N h d z E w U T Z z d G 5 m d j N q b z g 3 T 1 p s R E J v V H p U K z l j a U 4 5 T G 1 y M V c y e D A y c 2 9 Y O W t Q O V d 5 T l d m c D N r O D h 2 S n I z Z U x r c X l O R C 9 h V j F N V z l P Y V R X V G x H S T N z a V h X b 2 p L Z m c z O G h W V G x x M i 9 B W V o 3 c W x T R D l G O G l i L z h o e m l o M 0 9 U U E R F c U 9 Z d W t Z R 3 d O Z z N 6 M H Z o K 0 t 0 R j M v R V F z N U t z e n N s a W 5 2 T W s x T 2 1 M V 3 d h R U J 1 Z T N 4 e l B 5 a z Q 2 V 1 E 1 U z F M N H N V a H l S Y l p q W U Q y Z m Y 4 N m 4 3 V l d y N W R K e m Z S N n J a T X p T V X J J K 3 R m Z 0 p U U 3 B O c G F v d E 5 H W m R Y S j Q x a W M 2 e G Q w T H d y V X Q w M 0 F U Y 2 d 3 N E x W c X h 0 a m J w L z B w S 0 N l R T k 5 N F d o U H V N a X d 6 Q y s v N X N 5 c X V I d z h T M 0 5 z Z 2 5 m Z D d U Z U R M O T R D d 2 l Z Z T h R c i s 4 b D h q S D R 3 W W N y O U h 1 d 1 I z c 1 I 3 R m p m e F g z T n V 3 b 3 N w d l o 4 M 3 R m Q l B 0 b m x 0 U m l Z T j F T e j k z K 2 1 H M k x C U m d O S E F 3 e W h 5 a G d C a z F W Q 0 Z O V 3 U 4 d 3 V M e W V C S m I 4 N H Z y W V p Y d H M 4 S z l h N G h r W X Q 1 S k s 2 e G w v R D Z C d H J a M m N Z R 0 5 V W E 5 I N G 9 J U F R N O T N m W l N 2 W D Z o Z 1 F m U X Z F U k F z T k N m c 3 k 4 a E 0 5 d z Z C Z W J k Z l N h R m I x M S 9 P d E h m W j k 5 d k k 4 Z m d 1 M m 8 y b T B M T T N B d G p N Q k d h M m 1 y S X N Y b l p T U W d p W U J 3 M 0 l J d D h Q b U 5 Q T X F E Q z h x W k t t U H F K L 3 N P c m p E M W Z 5 S U d u Q U d 0 W m 9 i M j V F O W w 0 Z T B W e l V z c n k y T X R O S V l F V F J Y Q l p Y O D Z O M 0 Z l S i 8 y c j l L N H F Y e G l y S G h Y b k 4 4 M z M z R T N K S E 5 L N D d P a D B M d V l q O U w z N 3 J F V D F n R V h F N i t 1 M 1 R K d H J T c G R 4 c n Q w S m s 2 Z 3 U 5 N U h E R G V y K 0 N I e n V T a m h x O V p o S U N t d V Z J V m J M Q 2 Z 0 b 0 h o M F B X c H A x V k 5 3 a F J W b W 1 R K 0 V L V n R p V F h 4 c n l T M G x Y N k p Z U E 5 Y V i 9 4 Y 3 l i K 1 J T V W 1 I T F I z U W h N Y X N l Z m p 0 d E p L e m N u R 2 R j L 1 N 2 Q 0 N V V G F F T n Q z V n l 1 N 1 E 4 R k g 4 c z B x M H V W N G N F T H R P Z W F 4 W l l 0 M m F 2 S E h J L 3 l N b z Z O N j V R b W N Y Q 2 8 x T F p 2 S V l x a V B O V l R m e D d Q M E d K U F k 3 R n Z l M W N 5 d 2 p y a D h N T j V I S W t 1 T S 9 x N S 9 1 Z z F 3 a n Z w M 1 p M M X N s c l Z 2 M D E 5 b 3 R v e W x 6 S G l R Y T U 5 a m V U e T V U K z V v c W Z N T U 9 L d H M 5 c X l O Z z J t R G J W Z n p x V k h 0 d G w 4 U k Z r R 2 V u Q l R n d G R u V 2 o x d 1 F D U U x K W E V t R k N B d W J t e l R t e j d s b j F K Z X h w a D Z M Z D B C a U 9 v e E R 5 M X l j V 3 J K N l U 4 M E 9 N V F N D b V g v S D Z X e G V L S z M 1 c X R 4 a D V r a z F H V E x y d V k r M k E 5 S D V F V n d o U 0 V s e m M 1 W E t E d l g x S 1 p Y a U 8 1 c 3 l k O X E 5 Q j d 6 R l d 5 V W 5 k U 3 Z P R D J n Z D Z s M V B S K 1 V k N U N V U S t N U 3 k 2 R 3 p v Y T B X N H Q z e F Q r R 0 R s R 1 c 3 a U N R R D Z P Z 1 E 2 R l N 2 Y z g y e V d I Q V V k V V p N L 1 V p b l l n T E Q y R k s 0 U n B h W m Z O V 2 V C R 0 5 E U m R W L 2 o w R j R V V 2 J 5 Z H V j c T d C N U M 5 c z U v U S 9 o U T h r N E t X R F o v e G x Z Q W 1 I U k 5 z S y 9 4 Z S 9 s a 1 o 5 U U F U R G d n V n R 4 V T J q a D F E V m E z d U N y d z l E Z z E z Z D I r T m x o O X N P R G E z M H Z W N m N 3 V U Y 1 Z T J B M 1 h l M z Z V U 3 p 5 S z d X R E J S e m I r Q z h T W n F a M 2 k 0 K 1 J 0 V E Z o V 0 E x Y T M v W G 8 5 Z m R v d l V O Q 2 8 v Z X h X Y k R 4 Z z d M V y 9 W N 2 R 5 c C t B V z R W V G x m e T V r U F R q R j R w c m x Z d F B B S H d V Z F p S Z l U 5 S F J 0 d U Q 4 c F h y R E t x c T d a N E t T a G 1 X O W U y W m R w V m p L N W h B W j d k N n U v b k V u d 0 p P V j R J c 2 l r R H F s d 3 B X Y l N h d 3 p u U k h R M V Z q L 2 F x W n J o W D J 2 b z I 3 b l B w R z F s Y W w x T F Y 0 R 3 R U W l J 1 O G o z V W c y W E x Y b 3 Z U b m h 3 d m J V M m p O O E 1 6 d n J S U m w x S F B E T j J Q Q 3 o v R l h O N G R h Z k F 2 T H p X V 3 J a Q m 1 E M U l q M 1 R R d W R m T W x M N j d i d m w 4 e G 5 z a V B H V W 5 p Q 2 9 6 O D B F L 1 V V S U N E b W c 1 V E N Z O D R a d U l V e U E r V n N V b U Y 2 N 2 1 r K z J i N l l M R 2 F D c k V 6 Y m 5 Z e l Z J d F B p V m J J V 0 x 1 M 3 h V d W 9 S V 3 V J R k p a T E N 1 a 1 c w U 2 J R S k F B d E 5 D U T Z n c X I v U T E 3 M m l y Y n Z D b 1 h I d 0 R Y d H h h d U g v Q j B W c 0 x Z Z l J l c H g 3 a 3 Z 1 d 1 B h Z y t I M m c y b 3 Y z V V B P b 3 F r M W x 0 S T F M T D Z R V k 8 r N T F G V U k 2 d E 5 H T U o w M F d S M l h x R F Z K Y W R N R V F r Z l l D e U V X R H h V T 3 N X M D h S R X Y 5 Z z h L c m N h W F p h Z D Q z d H g y d D k y N 1 p B N 1 R x Z X B y Z H Z F Z S t H c T V R Q k g x a V J o L 3 k r a m s 4 S 3 Z j V W N 4 M H k 0 R l Z M T E d r K 0 d m R 2 5 l e H R t c j h q Q m x P S T l 2 R E x 2 b n h Q Z m V Y M W V L Y 0 5 k a X M y Q n p V e D d R V V B C S z h a c m c v L z B Y U U M x Q T Z q e D B m a l N M W U 9 k a T J D a m d Z O V d k a k F w d D B 3 a k x h R 0 k r V k x j M D A v c j F U Y j J 3 M G E 5 d E 9 2 T D V i U 2 l p a 3 F R b U k 5 W j l S V z A 2 S j Z M T V l 5 c k x y a m M 3 M H h o c 1 l W M U N E c m 1 w Z X p C c k d K O V R H W X U x W F J j Z 3 R P d 0 d 4 S 2 t Y e T l T c V V B e E J S S X l X d l F 5 U U N v S G 5 0 Z X N 5 N z N T c V Z x N 1 p v W U g w a G Q x c X p 1 a 3 h Q a m p n Y z N 1 Q k 5 i b 2 h D d l R r S G V I a D V L Z z R R N E g 4 N n V j Y W g w R z l 1 c 0 5 6 c T Z F R j h l c H B l U m x K U 2 J B c j Z h U W c 3 S i 8 0 S k p o b X l X R 1 h 6 L z Z m a F E 3 e n p w d z F a b 1 p G W F E v b 3 p 5 Z m Y 2 V D F J N U d Y a V Y 5 V U R J e D J o V 0 F q M V J k V 2 9 T c V l I R 2 g v b n p l e k o 1 c 2 R p W X A 0 N W p W Y X R B S U 5 3 T F h F c W Z K R 0 F w W W 1 W b m x 1 Q 0 V O d 0 V j V U x x V n h Q N G t k V l N K M 0 o 0 Z 3 F 1 O V g x N 3 U 3 V X p V W l l u K z g r Y U 9 o c W t V Z X B n c l Q x W E U 1 S n J o d F F X S W p V e F R a R m 9 M W V R W S G o 0 S z l C R V J B V z Q 5 Z l p a L 1 M 5 d T A 0 U 0 F T T G s 2 b D V R Z z l F b X V N d k U 5 Z T B U S V F 3 S V F s W G w 0 W U Q 1 N X Z m c 3 E z U E J r K 3 Y 3 Z W J Z Z E J 5 a E Z p R T R J b l V v M W R 5 M D R 4 e l N L Q U N K T z N X U m J 6 U 0 1 r Y m F 6 Z 3 J P Q U 9 Z R 0 h E Z 1 Y 1 M X Z N b E d u W k p 0 N 0 V E U X B 2 N 2 x B T U Z 3 Z 2 R 3 Q X N B c U V S L 1 F F U n p y R V d V b 1 V Z a n B w a j J D c H V S c m N w M n B y Z n A x a 3 V J a 0 5 5 e G p y d E 5 y N m p p N F I y U n M v Z D g x c j V z R E J 5 c 2 9 x S X h n N W R a S 2 F k M 3 V 1 W G 1 a Q W h j b l V m d E F s Q W V u c 2 5 G U z R r V y 8 w N E 5 a V E V D M l p W Z k h X K z M 5 M j V 4 N 1 U 3 c D B S d 3 l l b C t j K y t z O F J W U D V 0 V y t I V i t X V E g 3 Q 2 d o O T R 1 c m d T M z Z n c 0 p B U 3 F t M H N x M 0 w v R 1 d B a l R V d n V L Z 1 c w K 3 Z B Q X N v b U J V S 0 M z W U E w U F F 3 c H Z I e T R R d V B P b E l V Z F V Q V D g 1 a 0 U z c W F I e j d Q N T d t O U p V V E 9 L V n N B Y T h P N 0 U x N D F 6 V l c x T 1 h Q W X J O d X l x N n l p Z W p B T m 8 y O U N D N m Q 5 Q j g z d E h p W X d B S k Q 1 U V V B Y 1 I 4 N 1 Q 0 O F l u d 2 R x c D V 3 Z W 9 Y M j Z q N W t B Z 0 F t S i t M U H F s T 0 x t U m p i M G R T T j d R T T J W Z G J B M E h E b 1 A x V F U 0 a W t v Y X l o M E N o W k N P b l c 0 d j l R T V V H Z D g 5 S S 8 z c E N Z a W N m U E J H L 2 N r a 1 E r b n R X e k R U c G x t M E p v V E Z q b l o 3 c 3 k y Y n p L Y U V I T G V o d U I 4 U H p v N T V l M m d o W U h s N 0 t 0 d 3 U w V D J y S U h o Y X J u T U p z T W x S T T Z q d k N o Q 3 J i U E w r Z T J K d H o w a V Z S N U t k W D F P R D R l Z m 5 s O U 9 X T z J w L 3 F Z U T V x c l p O S T l B U F p R b i t u R G 1 B V 1 J y d W p K O H Y w N l N J R k d w Z n V a T E J o U H R F L z Z k U H R l V i t z R V J q S X A r Z j J W V z B 0 e D c w M 2 V U b D l 4 W k l o a 1 V R S m U r a E s 5 S G t L W n p y N T J j S z d 3 V k N o T j l s S T Q w Z z V k a G w 3 Z V N 5 a U R y R l J J R E 0 5 S V N t Q U Z Z a 2 1 m W X d u d T d l V m E v b 0 d 6 a X R 2 U 0 R X a k d P R n l w Q l J r Q z l w U j h 1 W j R L Q U R J Q 3 g x c n R H M S 8 4 b z V P a T B 0 a U l 2 c T d l b U F V W m d z Z H Z h R F Z k R 0 R C M V N F b X h N T i 9 2 b T Z z V 2 F 3 b 1 R S R k N J T 0 p S U F R z N j A 5 K 2 p O U 2 p T R E 0 r Z T h Z L 0 8 3 d U l B S G 5 D c T N a b U x 5 b D l j b X N u N D N l M 3 Z a a 3 V p Y W p w T E E 2 Q 3 Z r W X h 0 c k 9 M N l p w O U h E W D h r S T h s d 1 N x M 0 p 2 N U t s K 0 1 3 Y W V C V y t K V 3 p J Q X h F U X l 6 S m 4 y L 0 J l d 1 c z a W x o Q n l l N H F m b l F u T S 8 w S l Q 1 S 0 l H c k V i R F N a N V h X U 3 B U R G p o Q z d t c 2 5 l V n Z l L 3 U 2 a 2 V v V U F n d m Q y R 1 l a Y W d J R E 1 6 c z N I V j F 1 L 2 x h N W 9 J R 0 l Y T m x k Z W d l S F R H a z l W W X h 3 d E 4 r V W h l U V E y S W k v S k t a N T V C Q T J w U z R N N i t R S F V 5 e F d N Y 0 h W e F J p b F p C Q m k r Y S t z d D h y b m V C d W J i Q 2 l n U 0 F s Y T Z P Y X V W S 1 l K S X g 4 V F d v a U 5 G R G t 3 Q 0 l 0 Q 3 Z m Q W Y y c S t l b X Z p U k V n T V N G W k 9 q c G F G K 2 h 0 L 0 9 1 S H Y 3 a H R S S n d w N V d 6 c l E 1 R z M 5 d E w 1 e V h V b D B v b H J K b 3 B J S F B P b 0 R o O G p a N F J N d D d k K z B x S 1 N 1 e l Z j Z l d i c W F I N E 1 Q O G Z O K 1 F 3 N 2 d Q e T N 0 b 3 R 6 L 1 V t Y 0 9 N U W 9 m R 0 V 1 a i 9 v W W h 2 S k Z G S U N a d k d S V 1 B V e l V T O E J V S 0 l 5 a W x j Z W Y 5 e k V s W W R L Z z Y r Z X N U a 2 t x Z 2 h Q R V B y S W J p V W 1 l N H p D c 2 F j K 1 d q a j l j T U Z l T n B k R n U 5 R D R G b l l x T z I 0 W G F k N 3 Q w d E 9 r K 0 I r S D F Y N n B 3 T D I 4 V W x 5 c T V p M T U w Q U s v Z E 9 P R k 1 u R k Z G Y m l Q R 1 J T W n F m d z N M c m N s S 0 5 Q S m p i a j F v M U l R a 2 9 a Q X N Q d U d j S E J X c U p L S 0 Q 1 R T V w S F F U N l J n M 2 V Q a G J W Y W 9 G U V F u Y W V Z e k R 3 Y 2 5 j d F E r T 0 5 a a D l D Q n h 5 Z 3 F C U m p i V 0 Q 1 L 1 Z 3 Z U l Y c k t i S 2 l L c E k 4 N C t D S n R k N S 9 T W n B K c z d N V k t h M 0 5 a R 3 c r e W l 4 d 0 p p b k J K c G o 3 U C 9 L c m J o T 0 l y d W 9 L M W R o T X h I M 0 k 4 W j l k d n p j a l l r V T M w e m d t d i t m R W h r Q j B 1 T 2 E 4 d H V 3 T z J s a i 9 B S U h P T H d Y b 0 5 p Y X Z m a U t D c D N y M n N Z b D d 4 S W N M b G 1 q K 2 F m a E 5 4 V D B 6 R m t Z U G 5 x W k V p N T A 4 c m d H L 2 d F a m V u a m h R S z V 4 U T h P S y 9 t d 0 N w W E l X R F Z M W F d N d U 9 5 c j h Y L 3 A w a H h i a U 9 q a W 9 2 Q z R 0 W n N x a W o 3 c 1 I 0 b H Q x S U h 3 W H M 1 W W Z s R V k v b l F j V z E r V 1 A 4 R T h 1 V 1 o z V 2 R V M 0 5 S O T N r e m x O Q X J P W D l 3 b G 9 G c V V N N 2 d D T m R z b 2 N 5 d X N X K 3 M 4 Z 0 R y c G p X V W 5 n U j J Z Q 0 h n K 0 F i d E F F Z T R r O W N Q V U Z G T E J K T l F a O F Q r Q m 9 B b z Z 5 Z j Q y a 1 A y W W t 3 Z W l C S m M w U z B 4 a T d Y Y V R H O U h k b U R n N E l w M U d 6 Z E R E O U U z a 2 Y w T 0 t u Z 2 d y M 0 0 1 R l c 3 W j k 3 Z 2 h N R z J k M U 0 5 U G d F U G x E a l Z C d 1 B r M n R i a j J 4 c k k 2 W H Q v R W 9 N b H Y z b y t P U 2 Z G K 3 k 3 U 3 h J Y k x Z U 2 h N R H V y V 2 F T Q m 0 5 U m p P N 0 d z R V h x L 2 5 l M m E 3 S z V v K 2 V x e j R I c G N M b k Z a a E J W O D R h M D V W Z i t H Y m c v M l h U W V d H L 0 t w S z V M W H l C Z 2 d 6 R E t s O F c x R 3 U 1 V G l Y M 3 F a S 3 F T N m 1 J c D N D V V o 4 Z W R U T n p 0 Z T h 2 T 1 Z 0 W D Y x c 2 h W Z T N i c j J L Y T J D Q X l r a k c 0 d m d s d X J E V U l T T 2 d T N E k v R 3 g 3 d j F a a 2 Q 2 d H d R R l Z L a 1 d 1 N H p 6 V m R i a U 1 Y c E N p T 2 d G R D l Y S T F S a D Z P V D E x S H p h U E J k a G d F T y t B b U V i Q i 9 D Z 2 J K R 0 Z 1 N U h s a 1 Z 3 d V d n b z Z 2 S k R s b l R J S G N O b U l J O G x T Y m p 4 W n B m K 2 t B V m x H Z k 5 v S z V C R 3 Z V d j B u c k x j V 2 J X N 1 N i R G 9 0 S E R 0 U l N n U k R B M W l X M k 9 4 Q k p 1 d 2 s 1 Q 3 I x R F Q x Z 0 1 D S V M 2 W T V L R m p j Q m t n N W N r Z l R x R H l 5 W V N R a m R 4 T k 0 0 e G Z h b V h P T 0 l 6 c 1 N M b F k w T 2 g v Q W 0 3 b T d r R G h q R G g 5 d z R u Y V N a Y 0 l x Z 1 E 1 Q y t x Z m 5 R d z B V O E J S c U t M Z m k w e G d h V 3 d C V E R P c 1 A 0 e E 9 L Y n F H R G 4 0 c E d F e n F B N m x n O W Y w Q j U z N T F l e m F 5 M z J B S 2 h W U 0 d h d W V L T W x t T l I w d 1 Z K a 2 Z O L 3 l V Y V h R V X J 3 T 3 J n a 1 B J e X R U S j J s c m N B T m Y 0 a l p x d m J V a W J n b z B o T E t r a F V p e G t H L 1 g 5 U V N 3 R U N G Q U 1 V Q U F B Q U N B R F B n T j F Z b 2 F X Y U 9 x O E J B Q U E w Q k F B Q U R B Q U p B Q U F B Q U F B Q U F B Q U F 0 b 0 V B Q U F B Q V p H O W p k V z F s Y m 5 R d W V H M X N W V l F G Q U F l S H d I O W 1 V R X N C Q W h R R E Z B Q U F B Q W d B T 1 g z Z F d O d X V l Z 2 5 v R H d B Q U 5 C S U F B Q W d B Q 1 F B Q U F B Q U F B Q U F B Q U x h Q j J R R U F B R z F 0 T G 1 K c m F Y Z H B W V l F G Q U F l L 3 V u O W 1 V R X N C Q W h R R E Z B Q U F B Q W d B e j R E Z F d C N E s y T k 8 r Q l F B Q U N R O E F B Q T h B Q 1 F B Q U F B Q U F B Q U F B Q U x h Q j V 4 R U F B R z F 0 Y 0 d G b l p T O X d Z V 2 R s T G 1 K c G J s V l V C U U F I a D h C L 1 p s Q k x B U U l V Q X h R Q U F B Q U l B T S t B M 1 Z o d G U 0 a 2 N 6 e E 1 B Q U U 0 N U F R Q U 5 B Q W t B Q U F B Q U F B Q U F B Q U M y Z 2 R J W E F B Q n d Z V 2 R s T D N C a F o y V X V l R z F z V l Z R R k F B Z U h 3 S D l t V U V z Q k F o U U R G Q U F B Q U F n Q X o 0 R G R X R V Z v K 3 R t W E F n Q U E 2 Q X d B Q U J V Q U N R Q U F B Q U F B Q U F B Q U F M Y U J 6 Q 3 N B Q U h K b G J I T X Z j R 0 Z u W l Y 5 b W I z S n R Z W F J 6 T G 5 o d G J G V l V C U U F I a D h C L 1 p s Q k x B U U l V Q X h R Q U F B Q U l B T S t B M 1 Z n a z h O d j R P Z 0 F B Q U R v Q U F B Q V N B Q W t B Q U F B Q U F B Q U F B Q U M y Z 1 p Z d U F B Q n l a V 3 h 6 T D N C a F o y V m Z j b V Z z Y 3 k 1 N G J X e F Z W Q V V B Q j R m Q W Y y W l F T d 0 V D R k F N V U F B Q U F D Q U R Q Z 0 4 x W U l t a W d I Z j B E Q U F C a k 1 3 Q U F D U U F K Q U F B Q U F B Q U F B Q U F B d G 9 F Q U x 3 Q U F k R 2 h s Y l d V d W V H M X N W V l F G Q U F l S H d I O W 1 V R X N C Q W h R R E Z B Q U F B Q W d B e j R E Z F d G e W Q 2 S l J m T l F B Q V l 6 V U F B Q T B B Q 1 F B Q U F B Q U F B Q U F B Q U x h Q k p E T U F B S F J v Z F c x a W J t R n B i Q z V 3 Y m 1 k V l Z B V U F C N G Z B Z j J a U V N 3 V U d B Q U F B Q U F n Q U N B Q W x B Z 0 F B c m 1 n Q U F B Q U E i L A o J I k Z p b G V O Y W 1 l I i A 6 I C L l r 7 z l m 7 4 x L m V t b X g i C n 0 K " / > < / e x t o b j > < / e x t o b j s > < / s : c u s t o m D a t a > 
</file>

<file path=customXml/itemProps137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customXml/itemProps138.xml><?xml version="1.0" encoding="utf-8"?>
<ds:datastoreItem xmlns:ds="http://schemas.openxmlformats.org/officeDocument/2006/customXml" ds:itemID="{f7bc79f2-c455-434b-bca9-875aecb91bf3}">
  <ds:schemaRefs/>
</ds:datastoreItem>
</file>

<file path=customXml/itemProps139.xml><?xml version="1.0" encoding="utf-8"?>
<ds:datastoreItem xmlns:ds="http://schemas.openxmlformats.org/officeDocument/2006/customXml" ds:itemID="{3c132078-98b1-4deb-b4fd-a1bec46831f1}">
  <ds:schemaRefs/>
</ds:datastoreItem>
</file>

<file path=customXml/itemProps140.xml><?xml version="1.0" encoding="utf-8"?>
<ds:datastoreItem xmlns:ds="http://schemas.openxmlformats.org/officeDocument/2006/customXml" ds:itemID="{c5c661d3-4756-4449-af8a-01387bd7a269}">
  <ds:schemaRefs/>
</ds:datastoreItem>
</file>

<file path=customXml/itemProps141.xml><?xml version="1.0" encoding="utf-8"?>
<ds:datastoreItem xmlns:ds="http://schemas.openxmlformats.org/officeDocument/2006/customXml" ds:itemID="{58dabdbb-c60f-4057-89a4-b5f24a98f472}">
  <ds:schemaRefs/>
</ds:datastoreItem>
</file>

<file path=customXml/itemProps142.xml><?xml version="1.0" encoding="utf-8"?>
<ds:datastoreItem xmlns:ds="http://schemas.openxmlformats.org/officeDocument/2006/customXml" ds:itemID="{6ad86b82-52b5-47a8-ba6d-e9bbe075a083}">
  <ds:schemaRefs/>
</ds:datastoreItem>
</file>

<file path=customXml/itemProps143.xml><?xml version="1.0" encoding="utf-8"?>
<ds:datastoreItem xmlns:ds="http://schemas.openxmlformats.org/officeDocument/2006/customXml" ds:itemID="{8fd2a99b-51ca-42d4-8a98-ac38bf31ee8f}">
  <ds:schemaRefs/>
</ds:datastoreItem>
</file>

<file path=customXml/itemProps144.xml><?xml version="1.0" encoding="utf-8"?>
<ds:datastoreItem xmlns:ds="http://schemas.openxmlformats.org/officeDocument/2006/customXml" ds:itemID="{667e9340-f440-47f7-819a-cdc7dab5fa96}">
  <ds:schemaRefs/>
</ds:datastoreItem>
</file>

<file path=customXml/itemProps145.xml><?xml version="1.0" encoding="utf-8"?>
<ds:datastoreItem xmlns:ds="http://schemas.openxmlformats.org/officeDocument/2006/customXml" ds:itemID="{ae649005-3b55-4298-8017-458659bde268}">
  <ds:schemaRefs/>
</ds:datastoreItem>
</file>

<file path=customXml/itemProps146.xml><?xml version="1.0" encoding="utf-8"?>
<ds:datastoreItem xmlns:ds="http://schemas.openxmlformats.org/officeDocument/2006/customXml" ds:itemID="{eb8fafd0-aa01-4764-b4e6-708160bc6a19}">
  <ds:schemaRefs/>
</ds:datastoreItem>
</file>

<file path=customXml/itemProps147.xml><?xml version="1.0" encoding="utf-8"?>
<ds:datastoreItem xmlns:ds="http://schemas.openxmlformats.org/officeDocument/2006/customXml" ds:itemID="{8960f00e-c9fa-4aa6-a52d-50d8f8a99cd2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3738</Words>
  <Application>WPS 演示</Application>
  <PresentationFormat/>
  <Paragraphs>275</Paragraphs>
  <Slides>46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66" baseType="lpstr">
      <vt:lpstr>Arial</vt:lpstr>
      <vt:lpstr>宋体</vt:lpstr>
      <vt:lpstr>Wingdings</vt:lpstr>
      <vt:lpstr>FZYanSongS-EB-GB</vt:lpstr>
      <vt:lpstr>Segoe Print</vt:lpstr>
      <vt:lpstr>Gill Sans</vt:lpstr>
      <vt:lpstr>Helvetica Neue Light</vt:lpstr>
      <vt:lpstr>Helvetica Neue Medium</vt:lpstr>
      <vt:lpstr>Helvetica Neue</vt:lpstr>
      <vt:lpstr>FZYanSongS-DB-GB</vt:lpstr>
      <vt:lpstr>PingFang SC Light</vt:lpstr>
      <vt:lpstr>等线</vt:lpstr>
      <vt:lpstr>微软雅黑</vt:lpstr>
      <vt:lpstr>星夜浪漫宇宙温柔</vt:lpstr>
      <vt:lpstr>Arial Unicode MS</vt:lpstr>
      <vt:lpstr>Helvetica</vt:lpstr>
      <vt:lpstr>OPlusSans 3.0</vt:lpstr>
      <vt:lpstr>MingLiU_HKSCS-ExtB</vt:lpstr>
      <vt:lpstr>素材集市康康体</vt:lpstr>
      <vt:lpstr>1_New_Template7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WPS_1537012719</cp:lastModifiedBy>
  <cp:revision>1422</cp:revision>
  <dcterms:created xsi:type="dcterms:W3CDTF">2019-02-26T11:09:00Z</dcterms:created>
  <dcterms:modified xsi:type="dcterms:W3CDTF">2024-09-20T08:11:36Z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2052-12.1.0.15990</vt:lpwstr>
  </property>
  <property fmtid="{D5CDD505-2E9C-101B-9397-08002B2CF9AE}" pid="3" name="ICV">
    <vt:lpwstr>EA77B28E96264594AB10500AE223598A_12</vt:lpwstr>
  </property>
</Properties>
</file>